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48" r:id="rId1"/>
  </p:sldMasterIdLst>
  <p:notesMasterIdLst>
    <p:notesMasterId r:id="rId41"/>
  </p:notesMasterIdLst>
  <p:sldIdLst>
    <p:sldId id="256" r:id="rId2"/>
    <p:sldId id="540" r:id="rId3"/>
    <p:sldId id="539" r:id="rId4"/>
    <p:sldId id="257" r:id="rId5"/>
    <p:sldId id="541" r:id="rId6"/>
    <p:sldId id="542" r:id="rId7"/>
    <p:sldId id="543" r:id="rId8"/>
    <p:sldId id="544" r:id="rId9"/>
    <p:sldId id="545" r:id="rId10"/>
    <p:sldId id="546" r:id="rId11"/>
    <p:sldId id="547" r:id="rId12"/>
    <p:sldId id="548" r:id="rId13"/>
    <p:sldId id="549" r:id="rId14"/>
    <p:sldId id="550" r:id="rId15"/>
    <p:sldId id="551" r:id="rId16"/>
    <p:sldId id="552" r:id="rId17"/>
    <p:sldId id="553" r:id="rId18"/>
    <p:sldId id="554" r:id="rId19"/>
    <p:sldId id="555" r:id="rId20"/>
    <p:sldId id="556" r:id="rId21"/>
    <p:sldId id="557" r:id="rId22"/>
    <p:sldId id="558" r:id="rId23"/>
    <p:sldId id="559" r:id="rId24"/>
    <p:sldId id="560" r:id="rId25"/>
    <p:sldId id="561" r:id="rId26"/>
    <p:sldId id="532" r:id="rId27"/>
    <p:sldId id="562" r:id="rId28"/>
    <p:sldId id="563" r:id="rId29"/>
    <p:sldId id="564" r:id="rId30"/>
    <p:sldId id="369" r:id="rId31"/>
    <p:sldId id="417" r:id="rId32"/>
    <p:sldId id="566" r:id="rId33"/>
    <p:sldId id="281" r:id="rId34"/>
    <p:sldId id="565" r:id="rId35"/>
    <p:sldId id="567" r:id="rId36"/>
    <p:sldId id="568" r:id="rId37"/>
    <p:sldId id="569" r:id="rId38"/>
    <p:sldId id="271" r:id="rId39"/>
    <p:sldId id="570"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13" autoAdjust="0"/>
    <p:restoredTop sz="94171" autoAdjust="0"/>
  </p:normalViewPr>
  <p:slideViewPr>
    <p:cSldViewPr snapToObjects="1">
      <p:cViewPr varScale="1">
        <p:scale>
          <a:sx n="116" d="100"/>
          <a:sy n="116" d="100"/>
        </p:scale>
        <p:origin x="112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AFDB3-96AA-834D-B667-F1F59B51A302}" type="datetimeFigureOut">
              <a:rPr lang="en-US" smtClean="0"/>
              <a:t>4/8/20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53EDCB-F78D-6F46-AA3C-7C813A7B8BB2}" type="slidenum">
              <a:rPr lang="en-US" smtClean="0"/>
              <a:t>‹nr.›</a:t>
            </a:fld>
            <a:endParaRPr lang="en-US"/>
          </a:p>
        </p:txBody>
      </p:sp>
    </p:spTree>
    <p:extLst>
      <p:ext uri="{BB962C8B-B14F-4D97-AF65-F5344CB8AC3E}">
        <p14:creationId xmlns:p14="http://schemas.microsoft.com/office/powerpoint/2010/main" val="4145238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slide</a:t>
            </a:r>
            <a:br>
              <a:rPr lang="en-US" dirty="0"/>
            </a:br>
            <a:r>
              <a:rPr lang="en-US" dirty="0"/>
              <a:t>Datum</a:t>
            </a:r>
            <a:r>
              <a:rPr lang="en-US" baseline="0" dirty="0"/>
              <a:t>, </a:t>
            </a:r>
            <a:r>
              <a:rPr lang="en-US" baseline="0" dirty="0" err="1"/>
              <a:t>voorganger</a:t>
            </a:r>
            <a:r>
              <a:rPr lang="en-US" baseline="0" dirty="0"/>
              <a:t> en </a:t>
            </a:r>
            <a:r>
              <a:rPr lang="en-US" baseline="0" dirty="0" err="1"/>
              <a:t>thema</a:t>
            </a:r>
            <a:r>
              <a:rPr lang="en-US" baseline="0" dirty="0"/>
              <a:t> van de </a:t>
            </a:r>
            <a:r>
              <a:rPr lang="en-US" baseline="0" dirty="0" err="1"/>
              <a:t>dienst</a:t>
            </a:r>
            <a:r>
              <a:rPr lang="en-US" baseline="0" dirty="0"/>
              <a:t> </a:t>
            </a:r>
            <a:r>
              <a:rPr lang="en-US" baseline="0" dirty="0" err="1"/>
              <a:t>invullen</a:t>
            </a:r>
            <a:r>
              <a:rPr lang="en-US" baseline="0" dirty="0"/>
              <a:t>. </a:t>
            </a:r>
            <a:endParaRPr lang="en-US" dirty="0"/>
          </a:p>
        </p:txBody>
      </p:sp>
      <p:sp>
        <p:nvSpPr>
          <p:cNvPr id="4" name="Slide Number Placeholder 3"/>
          <p:cNvSpPr>
            <a:spLocks noGrp="1"/>
          </p:cNvSpPr>
          <p:nvPr>
            <p:ph type="sldNum" sz="quarter" idx="10"/>
          </p:nvPr>
        </p:nvSpPr>
        <p:spPr/>
        <p:txBody>
          <a:bodyPr/>
          <a:lstStyle/>
          <a:p>
            <a:fld id="{C953EDCB-F78D-6F46-AA3C-7C813A7B8BB2}" type="slidenum">
              <a:rPr lang="en-US" smtClean="0"/>
              <a:t>1</a:t>
            </a:fld>
            <a:endParaRPr lang="en-US"/>
          </a:p>
        </p:txBody>
      </p:sp>
    </p:spTree>
    <p:extLst>
      <p:ext uri="{BB962C8B-B14F-4D97-AF65-F5344CB8AC3E}">
        <p14:creationId xmlns:p14="http://schemas.microsoft.com/office/powerpoint/2010/main" val="365809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10</a:t>
            </a:fld>
            <a:endParaRPr lang="en-US"/>
          </a:p>
        </p:txBody>
      </p:sp>
    </p:spTree>
    <p:extLst>
      <p:ext uri="{BB962C8B-B14F-4D97-AF65-F5344CB8AC3E}">
        <p14:creationId xmlns:p14="http://schemas.microsoft.com/office/powerpoint/2010/main" val="3796733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a:t>
            </a:r>
            <a:r>
              <a:rPr lang="en-US" dirty="0" err="1"/>
              <a:t>votum</a:t>
            </a:r>
            <a:r>
              <a:rPr lang="en-US" dirty="0"/>
              <a:t> &amp; </a:t>
            </a:r>
            <a:r>
              <a:rPr lang="en-US" dirty="0" err="1"/>
              <a:t>groet</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t>11</a:t>
            </a:fld>
            <a:endParaRPr lang="en-US"/>
          </a:p>
        </p:txBody>
      </p:sp>
    </p:spTree>
    <p:extLst>
      <p:ext uri="{BB962C8B-B14F-4D97-AF65-F5344CB8AC3E}">
        <p14:creationId xmlns:p14="http://schemas.microsoft.com/office/powerpoint/2010/main" val="4265478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12</a:t>
            </a:fld>
            <a:endParaRPr lang="en-US"/>
          </a:p>
        </p:txBody>
      </p:sp>
    </p:spTree>
    <p:extLst>
      <p:ext uri="{BB962C8B-B14F-4D97-AF65-F5344CB8AC3E}">
        <p14:creationId xmlns:p14="http://schemas.microsoft.com/office/powerpoint/2010/main" val="2603641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13</a:t>
            </a:fld>
            <a:endParaRPr lang="en-US"/>
          </a:p>
        </p:txBody>
      </p:sp>
    </p:spTree>
    <p:extLst>
      <p:ext uri="{BB962C8B-B14F-4D97-AF65-F5344CB8AC3E}">
        <p14:creationId xmlns:p14="http://schemas.microsoft.com/office/powerpoint/2010/main" val="3337783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14</a:t>
            </a:fld>
            <a:endParaRPr lang="en-US"/>
          </a:p>
        </p:txBody>
      </p:sp>
    </p:spTree>
    <p:extLst>
      <p:ext uri="{BB962C8B-B14F-4D97-AF65-F5344CB8AC3E}">
        <p14:creationId xmlns:p14="http://schemas.microsoft.com/office/powerpoint/2010/main" val="2600494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15</a:t>
            </a:fld>
            <a:endParaRPr lang="en-US"/>
          </a:p>
        </p:txBody>
      </p:sp>
    </p:spTree>
    <p:extLst>
      <p:ext uri="{BB962C8B-B14F-4D97-AF65-F5344CB8AC3E}">
        <p14:creationId xmlns:p14="http://schemas.microsoft.com/office/powerpoint/2010/main" val="274090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16</a:t>
            </a:fld>
            <a:endParaRPr lang="en-US"/>
          </a:p>
        </p:txBody>
      </p:sp>
    </p:spTree>
    <p:extLst>
      <p:ext uri="{BB962C8B-B14F-4D97-AF65-F5344CB8AC3E}">
        <p14:creationId xmlns:p14="http://schemas.microsoft.com/office/powerpoint/2010/main" val="3192432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17</a:t>
            </a:fld>
            <a:endParaRPr lang="en-US"/>
          </a:p>
        </p:txBody>
      </p:sp>
    </p:spTree>
    <p:extLst>
      <p:ext uri="{BB962C8B-B14F-4D97-AF65-F5344CB8AC3E}">
        <p14:creationId xmlns:p14="http://schemas.microsoft.com/office/powerpoint/2010/main" val="1507938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18</a:t>
            </a:fld>
            <a:endParaRPr lang="en-US"/>
          </a:p>
        </p:txBody>
      </p:sp>
    </p:spTree>
    <p:extLst>
      <p:ext uri="{BB962C8B-B14F-4D97-AF65-F5344CB8AC3E}">
        <p14:creationId xmlns:p14="http://schemas.microsoft.com/office/powerpoint/2010/main" val="932043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19</a:t>
            </a:fld>
            <a:endParaRPr lang="en-US"/>
          </a:p>
        </p:txBody>
      </p:sp>
    </p:spTree>
    <p:extLst>
      <p:ext uri="{BB962C8B-B14F-4D97-AF65-F5344CB8AC3E}">
        <p14:creationId xmlns:p14="http://schemas.microsoft.com/office/powerpoint/2010/main" val="157080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lied slide</a:t>
            </a:r>
            <a:br>
              <a:rPr lang="en-US" dirty="0"/>
            </a:br>
            <a:r>
              <a:rPr lang="en-US" dirty="0"/>
              <a:t>Lied </a:t>
            </a:r>
            <a:r>
              <a:rPr lang="en-US" dirty="0" err="1"/>
              <a:t>invullen</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a:t>
            </a:fld>
            <a:endParaRPr lang="en-US"/>
          </a:p>
        </p:txBody>
      </p:sp>
    </p:spTree>
    <p:extLst>
      <p:ext uri="{BB962C8B-B14F-4D97-AF65-F5344CB8AC3E}">
        <p14:creationId xmlns:p14="http://schemas.microsoft.com/office/powerpoint/2010/main" val="4153597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lied slide</a:t>
            </a:r>
            <a:br>
              <a:rPr lang="en-US" dirty="0"/>
            </a:br>
            <a:r>
              <a:rPr lang="en-US" dirty="0"/>
              <a:t>Lied </a:t>
            </a:r>
            <a:r>
              <a:rPr lang="en-US" dirty="0" err="1"/>
              <a:t>invullen</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20</a:t>
            </a:fld>
            <a:endParaRPr lang="en-US"/>
          </a:p>
        </p:txBody>
      </p:sp>
    </p:spTree>
    <p:extLst>
      <p:ext uri="{BB962C8B-B14F-4D97-AF65-F5344CB8AC3E}">
        <p14:creationId xmlns:p14="http://schemas.microsoft.com/office/powerpoint/2010/main" val="3618065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21</a:t>
            </a:fld>
            <a:endParaRPr lang="en-US"/>
          </a:p>
        </p:txBody>
      </p:sp>
    </p:spTree>
    <p:extLst>
      <p:ext uri="{BB962C8B-B14F-4D97-AF65-F5344CB8AC3E}">
        <p14:creationId xmlns:p14="http://schemas.microsoft.com/office/powerpoint/2010/main" val="1019002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22</a:t>
            </a:fld>
            <a:endParaRPr lang="en-US"/>
          </a:p>
        </p:txBody>
      </p:sp>
    </p:spTree>
    <p:extLst>
      <p:ext uri="{BB962C8B-B14F-4D97-AF65-F5344CB8AC3E}">
        <p14:creationId xmlns:p14="http://schemas.microsoft.com/office/powerpoint/2010/main" val="921036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23</a:t>
            </a:fld>
            <a:endParaRPr lang="en-US"/>
          </a:p>
        </p:txBody>
      </p:sp>
    </p:spTree>
    <p:extLst>
      <p:ext uri="{BB962C8B-B14F-4D97-AF65-F5344CB8AC3E}">
        <p14:creationId xmlns:p14="http://schemas.microsoft.com/office/powerpoint/2010/main" val="40941973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24</a:t>
            </a:fld>
            <a:endParaRPr lang="en-US"/>
          </a:p>
        </p:txBody>
      </p:sp>
    </p:spTree>
    <p:extLst>
      <p:ext uri="{BB962C8B-B14F-4D97-AF65-F5344CB8AC3E}">
        <p14:creationId xmlns:p14="http://schemas.microsoft.com/office/powerpoint/2010/main" val="3405770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25</a:t>
            </a:fld>
            <a:endParaRPr lang="en-US"/>
          </a:p>
        </p:txBody>
      </p:sp>
    </p:spTree>
    <p:extLst>
      <p:ext uri="{BB962C8B-B14F-4D97-AF65-F5344CB8AC3E}">
        <p14:creationId xmlns:p14="http://schemas.microsoft.com/office/powerpoint/2010/main" val="2461628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Welkom</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t>26</a:t>
            </a:fld>
            <a:endParaRPr lang="en-US"/>
          </a:p>
        </p:txBody>
      </p:sp>
    </p:spTree>
    <p:extLst>
      <p:ext uri="{BB962C8B-B14F-4D97-AF65-F5344CB8AC3E}">
        <p14:creationId xmlns:p14="http://schemas.microsoft.com/office/powerpoint/2010/main" val="33406023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Welkom</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t>27</a:t>
            </a:fld>
            <a:endParaRPr lang="en-US"/>
          </a:p>
        </p:txBody>
      </p:sp>
    </p:spTree>
    <p:extLst>
      <p:ext uri="{BB962C8B-B14F-4D97-AF65-F5344CB8AC3E}">
        <p14:creationId xmlns:p14="http://schemas.microsoft.com/office/powerpoint/2010/main" val="392765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28</a:t>
            </a:fld>
            <a:endParaRPr lang="en-US"/>
          </a:p>
        </p:txBody>
      </p:sp>
    </p:spTree>
    <p:extLst>
      <p:ext uri="{BB962C8B-B14F-4D97-AF65-F5344CB8AC3E}">
        <p14:creationId xmlns:p14="http://schemas.microsoft.com/office/powerpoint/2010/main" val="259667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29</a:t>
            </a:fld>
            <a:endParaRPr lang="en-US"/>
          </a:p>
        </p:txBody>
      </p:sp>
    </p:spTree>
    <p:extLst>
      <p:ext uri="{BB962C8B-B14F-4D97-AF65-F5344CB8AC3E}">
        <p14:creationId xmlns:p14="http://schemas.microsoft.com/office/powerpoint/2010/main" val="591183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a:t>
            </a:fld>
            <a:endParaRPr lang="en-US"/>
          </a:p>
        </p:txBody>
      </p:sp>
    </p:spTree>
    <p:extLst>
      <p:ext uri="{BB962C8B-B14F-4D97-AF65-F5344CB8AC3E}">
        <p14:creationId xmlns:p14="http://schemas.microsoft.com/office/powerpoint/2010/main" val="38487427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Welkom</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pPr/>
              <a:t>30</a:t>
            </a:fld>
            <a:endParaRPr lang="en-US"/>
          </a:p>
        </p:txBody>
      </p:sp>
    </p:spTree>
    <p:extLst>
      <p:ext uri="{BB962C8B-B14F-4D97-AF65-F5344CB8AC3E}">
        <p14:creationId xmlns:p14="http://schemas.microsoft.com/office/powerpoint/2010/main" val="1383440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31</a:t>
            </a:fld>
            <a:endParaRPr lang="en-US"/>
          </a:p>
        </p:txBody>
      </p:sp>
    </p:spTree>
    <p:extLst>
      <p:ext uri="{BB962C8B-B14F-4D97-AF65-F5344CB8AC3E}">
        <p14:creationId xmlns:p14="http://schemas.microsoft.com/office/powerpoint/2010/main" val="13224636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32</a:t>
            </a:fld>
            <a:endParaRPr lang="en-US"/>
          </a:p>
        </p:txBody>
      </p:sp>
    </p:spTree>
    <p:extLst>
      <p:ext uri="{BB962C8B-B14F-4D97-AF65-F5344CB8AC3E}">
        <p14:creationId xmlns:p14="http://schemas.microsoft.com/office/powerpoint/2010/main" val="34477622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lied slide</a:t>
            </a:r>
            <a:br>
              <a:rPr lang="en-US" dirty="0"/>
            </a:br>
            <a:r>
              <a:rPr lang="en-US" dirty="0"/>
              <a:t>Lied </a:t>
            </a:r>
            <a:r>
              <a:rPr lang="en-US" dirty="0" err="1"/>
              <a:t>invullen</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33</a:t>
            </a:fld>
            <a:endParaRPr lang="en-US"/>
          </a:p>
        </p:txBody>
      </p:sp>
    </p:spTree>
    <p:extLst>
      <p:ext uri="{BB962C8B-B14F-4D97-AF65-F5344CB8AC3E}">
        <p14:creationId xmlns:p14="http://schemas.microsoft.com/office/powerpoint/2010/main" val="4712513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34</a:t>
            </a:fld>
            <a:endParaRPr lang="en-US"/>
          </a:p>
        </p:txBody>
      </p:sp>
    </p:spTree>
    <p:extLst>
      <p:ext uri="{BB962C8B-B14F-4D97-AF65-F5344CB8AC3E}">
        <p14:creationId xmlns:p14="http://schemas.microsoft.com/office/powerpoint/2010/main" val="22522110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35</a:t>
            </a:fld>
            <a:endParaRPr lang="en-US"/>
          </a:p>
        </p:txBody>
      </p:sp>
    </p:spTree>
    <p:extLst>
      <p:ext uri="{BB962C8B-B14F-4D97-AF65-F5344CB8AC3E}">
        <p14:creationId xmlns:p14="http://schemas.microsoft.com/office/powerpoint/2010/main" val="41629404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36</a:t>
            </a:fld>
            <a:endParaRPr lang="en-US"/>
          </a:p>
        </p:txBody>
      </p:sp>
    </p:spTree>
    <p:extLst>
      <p:ext uri="{BB962C8B-B14F-4D97-AF65-F5344CB8AC3E}">
        <p14:creationId xmlns:p14="http://schemas.microsoft.com/office/powerpoint/2010/main" val="28470854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37</a:t>
            </a:fld>
            <a:endParaRPr lang="en-US"/>
          </a:p>
        </p:txBody>
      </p:sp>
    </p:spTree>
    <p:extLst>
      <p:ext uri="{BB962C8B-B14F-4D97-AF65-F5344CB8AC3E}">
        <p14:creationId xmlns:p14="http://schemas.microsoft.com/office/powerpoint/2010/main" val="7228299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Zegen</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t>38</a:t>
            </a:fld>
            <a:endParaRPr lang="en-US"/>
          </a:p>
        </p:txBody>
      </p:sp>
    </p:spTree>
    <p:extLst>
      <p:ext uri="{BB962C8B-B14F-4D97-AF65-F5344CB8AC3E}">
        <p14:creationId xmlns:p14="http://schemas.microsoft.com/office/powerpoint/2010/main" val="17495449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39</a:t>
            </a:fld>
            <a:endParaRPr lang="en-US"/>
          </a:p>
        </p:txBody>
      </p:sp>
    </p:spTree>
    <p:extLst>
      <p:ext uri="{BB962C8B-B14F-4D97-AF65-F5344CB8AC3E}">
        <p14:creationId xmlns:p14="http://schemas.microsoft.com/office/powerpoint/2010/main" val="2568042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Welkom</a:t>
            </a:r>
            <a:r>
              <a:rPr lang="en-US" dirty="0"/>
              <a:t> slide</a:t>
            </a:r>
          </a:p>
        </p:txBody>
      </p:sp>
      <p:sp>
        <p:nvSpPr>
          <p:cNvPr id="4" name="Slide Number Placeholder 3"/>
          <p:cNvSpPr>
            <a:spLocks noGrp="1"/>
          </p:cNvSpPr>
          <p:nvPr>
            <p:ph type="sldNum" sz="quarter" idx="10"/>
          </p:nvPr>
        </p:nvSpPr>
        <p:spPr/>
        <p:txBody>
          <a:bodyPr/>
          <a:lstStyle/>
          <a:p>
            <a:fld id="{C953EDCB-F78D-6F46-AA3C-7C813A7B8BB2}" type="slidenum">
              <a:rPr lang="en-US" smtClean="0"/>
              <a:t>4</a:t>
            </a:fld>
            <a:endParaRPr lang="en-US"/>
          </a:p>
        </p:txBody>
      </p:sp>
    </p:spTree>
    <p:extLst>
      <p:ext uri="{BB962C8B-B14F-4D97-AF65-F5344CB8AC3E}">
        <p14:creationId xmlns:p14="http://schemas.microsoft.com/office/powerpoint/2010/main" val="805861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5</a:t>
            </a:fld>
            <a:endParaRPr lang="en-US"/>
          </a:p>
        </p:txBody>
      </p:sp>
    </p:spTree>
    <p:extLst>
      <p:ext uri="{BB962C8B-B14F-4D97-AF65-F5344CB8AC3E}">
        <p14:creationId xmlns:p14="http://schemas.microsoft.com/office/powerpoint/2010/main" val="2829798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6</a:t>
            </a:fld>
            <a:endParaRPr lang="en-US"/>
          </a:p>
        </p:txBody>
      </p:sp>
    </p:spTree>
    <p:extLst>
      <p:ext uri="{BB962C8B-B14F-4D97-AF65-F5344CB8AC3E}">
        <p14:creationId xmlns:p14="http://schemas.microsoft.com/office/powerpoint/2010/main" val="2008320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 lied slide</a:t>
            </a:r>
            <a:br>
              <a:rPr lang="en-US" dirty="0"/>
            </a:br>
            <a:r>
              <a:rPr lang="en-US" dirty="0"/>
              <a:t>Lied </a:t>
            </a:r>
            <a:r>
              <a:rPr lang="en-US" dirty="0" err="1"/>
              <a:t>invullen</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7</a:t>
            </a:fld>
            <a:endParaRPr lang="en-US"/>
          </a:p>
        </p:txBody>
      </p:sp>
    </p:spTree>
    <p:extLst>
      <p:ext uri="{BB962C8B-B14F-4D97-AF65-F5344CB8AC3E}">
        <p14:creationId xmlns:p14="http://schemas.microsoft.com/office/powerpoint/2010/main" val="1586624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8</a:t>
            </a:fld>
            <a:endParaRPr lang="en-US"/>
          </a:p>
        </p:txBody>
      </p:sp>
    </p:spTree>
    <p:extLst>
      <p:ext uri="{BB962C8B-B14F-4D97-AF65-F5344CB8AC3E}">
        <p14:creationId xmlns:p14="http://schemas.microsoft.com/office/powerpoint/2010/main" val="3843644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Lied slide</a:t>
            </a:r>
            <a:br>
              <a:rPr lang="en-US" dirty="0"/>
            </a:br>
            <a:r>
              <a:rPr lang="en-US" dirty="0" err="1"/>
              <a:t>Deze</a:t>
            </a:r>
            <a:r>
              <a:rPr lang="en-US" dirty="0"/>
              <a:t> kun je </a:t>
            </a:r>
            <a:r>
              <a:rPr lang="en-US" dirty="0" err="1"/>
              <a:t>kopiere</a:t>
            </a:r>
            <a:r>
              <a:rPr lang="en-US" baseline="0" dirty="0" err="1"/>
              <a:t>n</a:t>
            </a:r>
            <a:r>
              <a:rPr lang="en-US" baseline="0" dirty="0"/>
              <a:t> </a:t>
            </a:r>
            <a:r>
              <a:rPr lang="en-US" baseline="0" dirty="0" err="1"/>
              <a:t>voor</a:t>
            </a:r>
            <a:r>
              <a:rPr lang="en-US" baseline="0" dirty="0"/>
              <a:t> </a:t>
            </a:r>
            <a:r>
              <a:rPr lang="en-US" baseline="0" dirty="0" err="1"/>
              <a:t>meerdere</a:t>
            </a:r>
            <a:r>
              <a:rPr lang="en-US" baseline="0" dirty="0"/>
              <a:t> </a:t>
            </a:r>
            <a:r>
              <a:rPr lang="en-US" baseline="0" dirty="0" err="1"/>
              <a:t>versen</a:t>
            </a:r>
            <a:r>
              <a:rPr lang="en-US" baseline="0" dirty="0"/>
              <a:t>. </a:t>
            </a:r>
            <a:r>
              <a:rPr lang="en-US" dirty="0"/>
              <a:t> </a:t>
            </a:r>
          </a:p>
        </p:txBody>
      </p:sp>
      <p:sp>
        <p:nvSpPr>
          <p:cNvPr id="4" name="Slide Number Placeholder 3"/>
          <p:cNvSpPr>
            <a:spLocks noGrp="1"/>
          </p:cNvSpPr>
          <p:nvPr>
            <p:ph type="sldNum" sz="quarter" idx="10"/>
          </p:nvPr>
        </p:nvSpPr>
        <p:spPr/>
        <p:txBody>
          <a:bodyPr/>
          <a:lstStyle/>
          <a:p>
            <a:fld id="{C953EDCB-F78D-6F46-AA3C-7C813A7B8BB2}" type="slidenum">
              <a:rPr lang="en-US" smtClean="0"/>
              <a:t>9</a:t>
            </a:fld>
            <a:endParaRPr lang="en-US"/>
          </a:p>
        </p:txBody>
      </p:sp>
    </p:spTree>
    <p:extLst>
      <p:ext uri="{BB962C8B-B14F-4D97-AF65-F5344CB8AC3E}">
        <p14:creationId xmlns:p14="http://schemas.microsoft.com/office/powerpoint/2010/main" val="233126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87E47A-2640-8F47-8249-1DE772DC46D4}"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87E47A-2640-8F47-8249-1DE772DC46D4}"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87E47A-2640-8F47-8249-1DE772DC46D4}"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87E47A-2640-8F47-8249-1DE772DC46D4}"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87E47A-2640-8F47-8249-1DE772DC46D4}"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87E47A-2640-8F47-8249-1DE772DC46D4}"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87E47A-2640-8F47-8249-1DE772DC46D4}" type="datetimeFigureOut">
              <a:rPr lang="en-US" smtClean="0"/>
              <a:t>4/8/20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87E47A-2640-8F47-8249-1DE772DC46D4}" type="datetimeFigureOut">
              <a:rPr lang="en-US" smtClean="0"/>
              <a:t>4/8/20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7E47A-2640-8F47-8249-1DE772DC46D4}" type="datetimeFigureOut">
              <a:rPr lang="en-US" smtClean="0"/>
              <a:t>4/8/20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87E47A-2640-8F47-8249-1DE772DC46D4}"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87E47A-2640-8F47-8249-1DE772DC46D4}"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FD5EA-C8F7-E847-ACDF-3BCA1A459407}"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elvetica Neue Light"/>
              </a:defRPr>
            </a:lvl1pPr>
          </a:lstStyle>
          <a:p>
            <a:fld id="{7987E47A-2640-8F47-8249-1DE772DC46D4}" type="datetimeFigureOut">
              <a:rPr lang="en-US" smtClean="0"/>
              <a:pPr/>
              <a:t>4/8/20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elvetica Neue Light"/>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Helvetica Neue Light"/>
              </a:defRPr>
            </a:lvl1pPr>
          </a:lstStyle>
          <a:p>
            <a:fld id="{B0BFD5EA-C8F7-E847-ACDF-3BCA1A459407}" type="slidenum">
              <a:rPr lang="en-US" smtClean="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Helvetica Neu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Helvetica Neue Ligh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Helvetica Neue Ligh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Helvetica Neue Ligh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Helvetica Neue Ligh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Helvetica Neue Ligh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6974"/>
            <a:ext cx="7772400" cy="1584176"/>
          </a:xfrm>
        </p:spPr>
        <p:txBody>
          <a:bodyPr>
            <a:normAutofit/>
          </a:bodyPr>
          <a:lstStyle/>
          <a:p>
            <a:r>
              <a:rPr lang="en-US" sz="3600" b="1" cap="all" spc="100" dirty="0"/>
              <a:t>Vesper </a:t>
            </a:r>
            <a:r>
              <a:rPr lang="en-US" sz="3600" b="1" cap="all" spc="100" dirty="0" err="1"/>
              <a:t>witte</a:t>
            </a:r>
            <a:r>
              <a:rPr lang="en-US" sz="3600" b="1" cap="all" spc="100" dirty="0"/>
              <a:t> </a:t>
            </a:r>
            <a:r>
              <a:rPr lang="en-US" sz="3600" b="1" cap="all" spc="100" dirty="0" err="1"/>
              <a:t>donderdag</a:t>
            </a:r>
            <a:br>
              <a:rPr lang="en-US" sz="3600" b="1" cap="all" spc="100" dirty="0"/>
            </a:br>
            <a:r>
              <a:rPr lang="en-US" sz="2800" b="1" cap="all" spc="100" dirty="0"/>
              <a:t>9 April 2020</a:t>
            </a:r>
            <a:endParaRPr lang="en-US" sz="3600" b="1" cap="all" spc="100" dirty="0"/>
          </a:p>
        </p:txBody>
      </p:sp>
      <p:sp>
        <p:nvSpPr>
          <p:cNvPr id="3" name="Subtitle 2"/>
          <p:cNvSpPr>
            <a:spLocks noGrp="1"/>
          </p:cNvSpPr>
          <p:nvPr>
            <p:ph type="subTitle" idx="1"/>
          </p:nvPr>
        </p:nvSpPr>
        <p:spPr>
          <a:xfrm>
            <a:off x="1372574" y="3587924"/>
            <a:ext cx="6400800" cy="1065212"/>
          </a:xfrm>
        </p:spPr>
        <p:txBody>
          <a:bodyPr lIns="108000">
            <a:normAutofit/>
          </a:bodyPr>
          <a:lstStyle/>
          <a:p>
            <a:r>
              <a:rPr lang="nl-NL" dirty="0"/>
              <a:t>Ds. Marinus de Jong</a:t>
            </a:r>
            <a:endParaRPr lang="en-US" sz="2200" cap="all" spc="100" dirty="0"/>
          </a:p>
        </p:txBody>
      </p:sp>
      <p:cxnSp>
        <p:nvCxnSpPr>
          <p:cNvPr id="4" name="Straight Connector 3"/>
          <p:cNvCxnSpPr/>
          <p:nvPr/>
        </p:nvCxnSpPr>
        <p:spPr>
          <a:xfrm>
            <a:off x="3200400" y="3356992"/>
            <a:ext cx="28194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404664"/>
            <a:ext cx="9144000" cy="2985433"/>
          </a:xfrm>
          <a:prstGeom prst="rect">
            <a:avLst/>
          </a:prstGeom>
          <a:noFill/>
        </p:spPr>
        <p:txBody>
          <a:bodyPr wrap="square" lIns="720000" rtlCol="0">
            <a:spAutoFit/>
          </a:bodyPr>
          <a:lstStyle/>
          <a:p>
            <a:endParaRPr lang="nl-NL" sz="3400" i="1" dirty="0">
              <a:latin typeface="Helvetica Neue"/>
            </a:endParaRPr>
          </a:p>
          <a:p>
            <a:endParaRPr lang="nl-NL" sz="3400" i="1" dirty="0">
              <a:latin typeface="Helvetica Neue"/>
            </a:endParaRPr>
          </a:p>
          <a:p>
            <a:r>
              <a:rPr lang="nl-NL" sz="2800" dirty="0">
                <a:latin typeface="Helvetica Neue"/>
              </a:rPr>
              <a:t>Eer aan de Vader en aan de Zoon en aan de heilige Geest</a:t>
            </a:r>
          </a:p>
          <a:p>
            <a:r>
              <a:rPr lang="nl-NL" sz="3200" b="1" dirty="0">
                <a:latin typeface="Helvetica Neue"/>
              </a:rPr>
              <a:t>Zoals het was in het begin en nu en altijd en tot in eeuwigheid. Amen.</a:t>
            </a:r>
          </a:p>
        </p:txBody>
      </p:sp>
    </p:spTree>
    <p:extLst>
      <p:ext uri="{BB962C8B-B14F-4D97-AF65-F5344CB8AC3E}">
        <p14:creationId xmlns:p14="http://schemas.microsoft.com/office/powerpoint/2010/main" val="888450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20080" y="2564904"/>
            <a:ext cx="7772400" cy="2682079"/>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100" normalizeH="0" baseline="0" noProof="0" dirty="0" err="1">
                <a:ln>
                  <a:noFill/>
                </a:ln>
                <a:solidFill>
                  <a:schemeClr val="tx1"/>
                </a:solidFill>
                <a:effectLst/>
                <a:uLnTx/>
                <a:uFillTx/>
                <a:latin typeface="Helvetica Neue"/>
                <a:ea typeface="+mj-ea"/>
                <a:cs typeface="+mj-cs"/>
              </a:rPr>
              <a:t>bijbelLEZING</a:t>
            </a:r>
            <a:endParaRPr kumimoji="0" lang="en-US" sz="3600" b="1" i="0" u="none" strike="noStrike" kern="1200" cap="all" spc="100" normalizeH="0" baseline="0" noProof="0" dirty="0">
              <a:ln>
                <a:noFill/>
              </a:ln>
              <a:solidFill>
                <a:schemeClr val="tx1"/>
              </a:solidFill>
              <a:effectLst/>
              <a:uLnTx/>
              <a:uFillTx/>
              <a:latin typeface="Helvetica Neue"/>
              <a:ea typeface="+mj-ea"/>
              <a:cs typeface="+mj-cs"/>
            </a:endParaRPr>
          </a:p>
          <a:p>
            <a:pPr lvl="0" algn="ctr">
              <a:spcBef>
                <a:spcPct val="0"/>
              </a:spcBef>
              <a:defRPr/>
            </a:pPr>
            <a:r>
              <a:rPr lang="nl-NL" sz="2400" cap="small" spc="100" dirty="0">
                <a:latin typeface="Helvetica Neue"/>
                <a:ea typeface="+mj-ea"/>
                <a:cs typeface="+mj-cs"/>
              </a:rPr>
              <a:t>Exodus 12:1-14</a:t>
            </a:r>
          </a:p>
          <a:p>
            <a:pPr lvl="0" algn="ctr">
              <a:spcBef>
                <a:spcPct val="0"/>
              </a:spcBef>
              <a:defRPr/>
            </a:pPr>
            <a:r>
              <a:rPr lang="nl-NL" sz="2400" cap="small" spc="100" dirty="0">
                <a:latin typeface="Helvetica Neue"/>
                <a:ea typeface="+mj-ea"/>
                <a:cs typeface="+mj-cs"/>
              </a:rPr>
              <a:t>1 Korintiërs 11:23-26</a:t>
            </a:r>
          </a:p>
          <a:p>
            <a:pPr lvl="0" algn="ctr">
              <a:spcBef>
                <a:spcPct val="0"/>
              </a:spcBef>
              <a:defRPr/>
            </a:pPr>
            <a:r>
              <a:rPr lang="nl-NL" sz="2400" cap="small" spc="100" dirty="0">
                <a:latin typeface="Helvetica Neue"/>
                <a:ea typeface="+mj-ea"/>
                <a:cs typeface="+mj-cs"/>
              </a:rPr>
              <a:t>Johannes 13:1-17;31b-35</a:t>
            </a:r>
            <a:endParaRPr kumimoji="0" lang="en-US" sz="2400" i="0" u="none" strike="noStrike" kern="1200" cap="small" spc="100" normalizeH="0" noProof="0" dirty="0">
              <a:ln>
                <a:noFill/>
              </a:ln>
              <a:solidFill>
                <a:schemeClr val="tx1"/>
              </a:solidFill>
              <a:effectLst/>
              <a:uLnTx/>
              <a:uFillTx/>
              <a:latin typeface="Helvetica Neue"/>
              <a:ea typeface="+mj-ea"/>
              <a:cs typeface="+mj-cs"/>
            </a:endParaRPr>
          </a:p>
        </p:txBody>
      </p:sp>
      <p:cxnSp>
        <p:nvCxnSpPr>
          <p:cNvPr id="6" name="Straight Connector 5"/>
          <p:cNvCxnSpPr>
            <a:cxnSpLocks/>
          </p:cNvCxnSpPr>
          <p:nvPr/>
        </p:nvCxnSpPr>
        <p:spPr>
          <a:xfrm>
            <a:off x="6732240" y="3429000"/>
            <a:ext cx="2411760" cy="317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a:cxnSpLocks/>
          </p:cNvCxnSpPr>
          <p:nvPr/>
        </p:nvCxnSpPr>
        <p:spPr>
          <a:xfrm>
            <a:off x="0" y="3432176"/>
            <a:ext cx="2555776" cy="317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5543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5693866"/>
          </a:xfrm>
          <a:prstGeom prst="rect">
            <a:avLst/>
          </a:prstGeom>
          <a:noFill/>
        </p:spPr>
        <p:txBody>
          <a:bodyPr wrap="square" lIns="720000" rtlCol="0">
            <a:spAutoFit/>
          </a:bodyPr>
          <a:lstStyle/>
          <a:p>
            <a:r>
              <a:rPr lang="nl-NL" sz="2600" baseline="30000" dirty="0">
                <a:latin typeface="Helvetica Neue"/>
              </a:rPr>
              <a:t>1 </a:t>
            </a:r>
            <a:r>
              <a:rPr lang="nl-NL" sz="2600" dirty="0">
                <a:latin typeface="Helvetica Neue"/>
              </a:rPr>
              <a:t>De HEER zei tegen Mozes en </a:t>
            </a:r>
            <a:r>
              <a:rPr lang="nl-NL" sz="2600" dirty="0" err="1">
                <a:latin typeface="Helvetica Neue"/>
              </a:rPr>
              <a:t>Aäron</a:t>
            </a:r>
            <a:r>
              <a:rPr lang="nl-NL" sz="2600" dirty="0">
                <a:latin typeface="Helvetica Neue"/>
              </a:rPr>
              <a:t>, nog in Egypte:  </a:t>
            </a:r>
          </a:p>
          <a:p>
            <a:r>
              <a:rPr lang="nl-NL" sz="2600" baseline="30000" dirty="0">
                <a:latin typeface="Helvetica Neue"/>
              </a:rPr>
              <a:t>2</a:t>
            </a:r>
            <a:r>
              <a:rPr lang="nl-NL" sz="2600" dirty="0">
                <a:latin typeface="Helvetica Neue"/>
              </a:rPr>
              <a:t> 'Voortaan moet deze maand bij jullie de eerste maand van het jaar zijn.  3 Zeg tegen de hele gemeenschap van Israël: "Op de tiende van deze maand moet elke familie een lam of een bokje uitkiezen, elk gezin één.  </a:t>
            </a:r>
          </a:p>
          <a:p>
            <a:r>
              <a:rPr lang="nl-NL" sz="2600" baseline="30000" dirty="0">
                <a:latin typeface="Helvetica Neue"/>
              </a:rPr>
              <a:t>4</a:t>
            </a:r>
            <a:r>
              <a:rPr lang="nl-NL" sz="2600" dirty="0">
                <a:latin typeface="Helvetica Neue"/>
              </a:rPr>
              <a:t> Gezinnen die te klein zijn om een heel dier te eten, nemen er samen met hun naaste buren een, rekening houdend met het aantal personen en met wat ieder nodig heeft.  </a:t>
            </a:r>
            <a:r>
              <a:rPr lang="nl-NL" sz="2600" baseline="30000" dirty="0">
                <a:latin typeface="Helvetica Neue"/>
              </a:rPr>
              <a:t>5</a:t>
            </a:r>
            <a:r>
              <a:rPr lang="nl-NL" sz="2600" dirty="0">
                <a:latin typeface="Helvetica Neue"/>
              </a:rPr>
              <a:t> Het mag het jong van een schaap zijn of het jong van een geit, als het maar een mannelijk dier van één jaar oud is zonder enig gebrek.  </a:t>
            </a:r>
            <a:r>
              <a:rPr lang="nl-NL" sz="2600" baseline="30000" dirty="0">
                <a:latin typeface="Helvetica Neue"/>
              </a:rPr>
              <a:t>6</a:t>
            </a:r>
            <a:r>
              <a:rPr lang="nl-NL" sz="2600" dirty="0">
                <a:latin typeface="Helvetica Neue"/>
              </a:rPr>
              <a:t> Houd dat apart tot de veertiende van deze maand; die dag moet de voltallige gemeenschap van Israël de dieren in de avondschemer slachten.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Exodus 12:1-14</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640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4893647"/>
          </a:xfrm>
          <a:prstGeom prst="rect">
            <a:avLst/>
          </a:prstGeom>
          <a:noFill/>
        </p:spPr>
        <p:txBody>
          <a:bodyPr wrap="square" lIns="720000" rtlCol="0">
            <a:spAutoFit/>
          </a:bodyPr>
          <a:lstStyle/>
          <a:p>
            <a:r>
              <a:rPr lang="nl-NL" sz="2600" baseline="30000" dirty="0">
                <a:latin typeface="Helvetica Neue"/>
              </a:rPr>
              <a:t>7</a:t>
            </a:r>
            <a:r>
              <a:rPr lang="nl-NL" sz="2600" dirty="0">
                <a:latin typeface="Helvetica Neue"/>
              </a:rPr>
              <a:t> Het bloed moeten jullie bij elk huis waarin een dier gegeten wordt, aan de beide deurposten en aan de bovendorpel strijken. </a:t>
            </a:r>
            <a:r>
              <a:rPr lang="nl-NL" sz="2600" baseline="30000" dirty="0">
                <a:latin typeface="Helvetica Neue"/>
              </a:rPr>
              <a:t>8</a:t>
            </a:r>
            <a:r>
              <a:rPr lang="nl-NL" sz="2600" dirty="0">
                <a:latin typeface="Helvetica Neue"/>
              </a:rPr>
              <a:t> Rooster het vlees en eet het nog diezelfde nacht, met ongedesemd brood en bittere kruiden. </a:t>
            </a:r>
            <a:r>
              <a:rPr lang="nl-NL" sz="2600" baseline="30000" dirty="0">
                <a:latin typeface="Helvetica Neue"/>
              </a:rPr>
              <a:t>9</a:t>
            </a:r>
            <a:r>
              <a:rPr lang="nl-NL" sz="2600" dirty="0">
                <a:latin typeface="Helvetica Neue"/>
              </a:rPr>
              <a:t> Het dier mag niet halfgaar of gekookt worden gegeten, maar uitsluitend geroosterd, en in zijn geheel: met kop, poten en ingewanden. </a:t>
            </a:r>
            <a:r>
              <a:rPr lang="nl-NL" sz="2600" baseline="30000" dirty="0">
                <a:latin typeface="Helvetica Neue"/>
              </a:rPr>
              <a:t>10</a:t>
            </a:r>
            <a:r>
              <a:rPr lang="nl-NL" sz="2600" dirty="0">
                <a:latin typeface="Helvetica Neue"/>
              </a:rPr>
              <a:t> Zorg dat er de volgende morgen niets meer van over is. Mocht er toch iets overblijven, dan moet je dat verbranden. </a:t>
            </a:r>
            <a:r>
              <a:rPr lang="nl-NL" sz="2600" baseline="30000" dirty="0">
                <a:latin typeface="Helvetica Neue"/>
              </a:rPr>
              <a:t>11</a:t>
            </a:r>
            <a:r>
              <a:rPr lang="nl-NL" sz="2600" dirty="0">
                <a:latin typeface="Helvetica Neue"/>
              </a:rPr>
              <a:t> Zo moeten jullie het eten: met je gordel om, je sandalen aan en je staf in de hand, in grote haast. Dit is een maaltijd ter ere van de HEER, het </a:t>
            </a:r>
            <a:r>
              <a:rPr lang="nl-NL" sz="2600" dirty="0" err="1">
                <a:latin typeface="Helvetica Neue"/>
              </a:rPr>
              <a:t>pesachmaal</a:t>
            </a:r>
            <a:r>
              <a:rPr lang="nl-NL" sz="2600" dirty="0">
                <a:latin typeface="Helvetica Neue"/>
              </a:rPr>
              <a:t>.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Exodus 12:1-14</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7179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4493538"/>
          </a:xfrm>
          <a:prstGeom prst="rect">
            <a:avLst/>
          </a:prstGeom>
          <a:noFill/>
        </p:spPr>
        <p:txBody>
          <a:bodyPr wrap="square" lIns="720000" rtlCol="0">
            <a:spAutoFit/>
          </a:bodyPr>
          <a:lstStyle/>
          <a:p>
            <a:r>
              <a:rPr lang="nl-NL" sz="2600" baseline="30000" dirty="0">
                <a:latin typeface="Helvetica Neue"/>
              </a:rPr>
              <a:t>12 </a:t>
            </a:r>
            <a:r>
              <a:rPr lang="nl-NL" sz="2600" dirty="0">
                <a:latin typeface="Helvetica Neue"/>
              </a:rPr>
              <a:t>Ik zal die nacht rondgaan door Egypte, en ik zal daar alle eerstgeborenen doden, zowel van de mensen als van het vee, en ik zal alle Egyptische goden van hun voetstuk stoten, want ik ben de HEER.  </a:t>
            </a:r>
            <a:r>
              <a:rPr lang="nl-NL" sz="2600" baseline="30000" dirty="0">
                <a:latin typeface="Helvetica Neue"/>
              </a:rPr>
              <a:t>13</a:t>
            </a:r>
            <a:r>
              <a:rPr lang="nl-NL" sz="2600" dirty="0">
                <a:latin typeface="Helvetica Neue"/>
              </a:rPr>
              <a:t> Maar jullie zal ik voorbijgaan: aan het bloed zal ik jullie huizen herkennen, en door dat merkteken zal de dodelijke plaag waarmee ik Egypte straf, jullie niet treffen. </a:t>
            </a:r>
            <a:r>
              <a:rPr lang="nl-NL" sz="2600" baseline="30000" dirty="0">
                <a:latin typeface="Helvetica Neue"/>
              </a:rPr>
              <a:t> 14 </a:t>
            </a:r>
            <a:r>
              <a:rPr lang="nl-NL" sz="2600" dirty="0">
                <a:latin typeface="Helvetica Neue"/>
              </a:rPr>
              <a:t>Die dag moet voortaan een gedenkdag zijn, die je moet vieren als een feest ter ere van de HEER. Dit voorschrift blijft voor altijd van kracht, alle komende generaties moeten die dag vieren.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Exodus 12:1-14</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5442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8964488" cy="5293757"/>
          </a:xfrm>
          <a:prstGeom prst="rect">
            <a:avLst/>
          </a:prstGeom>
          <a:noFill/>
        </p:spPr>
        <p:txBody>
          <a:bodyPr wrap="square" lIns="720000" rtlCol="0">
            <a:spAutoFit/>
          </a:bodyPr>
          <a:lstStyle/>
          <a:p>
            <a:r>
              <a:rPr lang="nl-NL" sz="2600" baseline="30000" dirty="0">
                <a:latin typeface="Helvetica Neue"/>
              </a:rPr>
              <a:t>23</a:t>
            </a:r>
            <a:r>
              <a:rPr lang="nl-NL" sz="2600" dirty="0">
                <a:latin typeface="Helvetica Neue"/>
              </a:rPr>
              <a:t> Want wat ik heb ontvangen en aan u heb doorgegeven, gaat terug op de Heer zelf. In de nacht waarin de Heer Jezus werd uitgeleverd nam hij een brood,</a:t>
            </a:r>
            <a:r>
              <a:rPr lang="nl-NL" sz="2600" baseline="30000" dirty="0">
                <a:latin typeface="Helvetica Neue"/>
              </a:rPr>
              <a:t> 24 </a:t>
            </a:r>
            <a:r>
              <a:rPr lang="nl-NL" sz="2600" dirty="0">
                <a:latin typeface="Helvetica Neue"/>
              </a:rPr>
              <a:t>sprak het dankgebed uit, brak het brood en zei: 'Dit is mijn lichaam voor jullie. Doe dit, telkens opnieuw, om mij te gedenken.' </a:t>
            </a:r>
            <a:r>
              <a:rPr lang="nl-NL" sz="2600" baseline="30000" dirty="0">
                <a:latin typeface="Helvetica Neue"/>
              </a:rPr>
              <a:t>25</a:t>
            </a:r>
            <a:r>
              <a:rPr lang="nl-NL" sz="2600" dirty="0">
                <a:latin typeface="Helvetica Neue"/>
              </a:rPr>
              <a:t> Zo nam hij na de maaltijd ook de beker, en hij zei: 'Deze beker is het nieuwe verbond dat door mijn bloed gesloten wordt. Doe dit, telkens als jullie hieruit drinken, om mij te gedenken.' </a:t>
            </a:r>
            <a:r>
              <a:rPr lang="nl-NL" sz="2600" baseline="30000" dirty="0">
                <a:latin typeface="Helvetica Neue"/>
              </a:rPr>
              <a:t>26 </a:t>
            </a:r>
            <a:r>
              <a:rPr lang="nl-NL" sz="2600" dirty="0">
                <a:latin typeface="Helvetica Neue"/>
              </a:rPr>
              <a:t>Dus altijd wanneer u dit brood eet en uit de beker drinkt, verkondigt u de dood van de Heer, totdat hij komt. </a:t>
            </a:r>
          </a:p>
          <a:p>
            <a:r>
              <a:rPr lang="nl-NL" sz="2600" dirty="0">
                <a:latin typeface="Helvetica Neue"/>
              </a:rPr>
              <a:t>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1 </a:t>
            </a:r>
            <a:r>
              <a:rPr lang="en-US" spc="100" dirty="0" err="1">
                <a:solidFill>
                  <a:srgbClr val="FFFFFF"/>
                </a:solidFill>
                <a:latin typeface="Helvetica Neue"/>
                <a:cs typeface="Helvetica Neue"/>
              </a:rPr>
              <a:t>Korintiërs</a:t>
            </a:r>
            <a:r>
              <a:rPr lang="en-US" spc="100" dirty="0">
                <a:solidFill>
                  <a:srgbClr val="FFFFFF"/>
                </a:solidFill>
                <a:latin typeface="Helvetica Neue"/>
                <a:cs typeface="Helvetica Neue"/>
              </a:rPr>
              <a:t> 11:23-26</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7407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8964488" cy="5693866"/>
          </a:xfrm>
          <a:prstGeom prst="rect">
            <a:avLst/>
          </a:prstGeom>
          <a:noFill/>
        </p:spPr>
        <p:txBody>
          <a:bodyPr wrap="square" lIns="720000" rtlCol="0">
            <a:spAutoFit/>
          </a:bodyPr>
          <a:lstStyle/>
          <a:p>
            <a:r>
              <a:rPr lang="nl-NL" sz="2600" baseline="30000" dirty="0">
                <a:latin typeface="Helvetica Neue"/>
              </a:rPr>
              <a:t>1</a:t>
            </a:r>
            <a:r>
              <a:rPr lang="nl-NL" sz="2600" dirty="0">
                <a:latin typeface="Helvetica Neue"/>
              </a:rPr>
              <a:t> Het was kort voor het </a:t>
            </a:r>
            <a:r>
              <a:rPr lang="nl-NL" sz="2600" dirty="0" err="1">
                <a:latin typeface="Helvetica Neue"/>
              </a:rPr>
              <a:t>pesachfeest</a:t>
            </a:r>
            <a:r>
              <a:rPr lang="nl-NL" sz="2600" dirty="0">
                <a:latin typeface="Helvetica Neue"/>
              </a:rPr>
              <a:t>. Jezus wist dat zijn tijd gekomen was en dat hij uit de wereld terug zou keren naar de Vader. Hij had de mensen die hem in de wereld toebehoorden lief, en zijn liefde voor hen zou tot het uiterste gaan. </a:t>
            </a:r>
            <a:r>
              <a:rPr lang="nl-NL" sz="2600" baseline="30000" dirty="0">
                <a:latin typeface="Helvetica Neue"/>
              </a:rPr>
              <a:t>2</a:t>
            </a:r>
            <a:r>
              <a:rPr lang="nl-NL" sz="2600" dirty="0">
                <a:latin typeface="Helvetica Neue"/>
              </a:rPr>
              <a:t> Jezus en zijn leerlingen hielden een maaltijd. De duivel had intussen Judas, de zoon van Simon </a:t>
            </a:r>
            <a:r>
              <a:rPr lang="nl-NL" sz="2600" dirty="0" err="1">
                <a:latin typeface="Helvetica Neue"/>
              </a:rPr>
              <a:t>Iskariot</a:t>
            </a:r>
            <a:r>
              <a:rPr lang="nl-NL" sz="2600" dirty="0">
                <a:latin typeface="Helvetica Neue"/>
              </a:rPr>
              <a:t>, ertoe aangezet Jezus te verraden. </a:t>
            </a:r>
            <a:r>
              <a:rPr lang="nl-NL" sz="2600" baseline="30000" dirty="0">
                <a:latin typeface="Helvetica Neue"/>
              </a:rPr>
              <a:t>3</a:t>
            </a:r>
            <a:r>
              <a:rPr lang="nl-NL" sz="2600" dirty="0">
                <a:latin typeface="Helvetica Neue"/>
              </a:rPr>
              <a:t> Jezus, die wist dat de Vader hem alle macht had gegeven, dat hij van God was gekomen en weer naar God terug zou gaan, </a:t>
            </a:r>
            <a:r>
              <a:rPr lang="nl-NL" sz="2600" baseline="30000" dirty="0">
                <a:latin typeface="Helvetica Neue"/>
              </a:rPr>
              <a:t>4 </a:t>
            </a:r>
            <a:r>
              <a:rPr lang="nl-NL" sz="2600" dirty="0">
                <a:latin typeface="Helvetica Neue"/>
              </a:rPr>
              <a:t>stond tijdens de maaltijd op. Hij legde zijn bovenkleed af, sloeg een linnen doek om </a:t>
            </a:r>
            <a:r>
              <a:rPr lang="nl-NL" sz="2600" baseline="30000" dirty="0">
                <a:latin typeface="Helvetica Neue"/>
              </a:rPr>
              <a:t>5</a:t>
            </a:r>
            <a:r>
              <a:rPr lang="nl-NL" sz="2600" dirty="0">
                <a:latin typeface="Helvetica Neue"/>
              </a:rPr>
              <a:t> en goot water in een waskom. Hij begon de voeten van zijn leerlingen te wassen en droogde ze af met de doek die hij omgeslagen had.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Johannes 13:1-17;31b-35</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9169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8964488" cy="4893647"/>
          </a:xfrm>
          <a:prstGeom prst="rect">
            <a:avLst/>
          </a:prstGeom>
          <a:noFill/>
        </p:spPr>
        <p:txBody>
          <a:bodyPr wrap="square" lIns="720000" rtlCol="0">
            <a:spAutoFit/>
          </a:bodyPr>
          <a:lstStyle/>
          <a:p>
            <a:r>
              <a:rPr lang="nl-NL" sz="2600" baseline="30000" dirty="0">
                <a:latin typeface="Helvetica Neue"/>
              </a:rPr>
              <a:t>6</a:t>
            </a:r>
            <a:r>
              <a:rPr lang="nl-NL" sz="2600" dirty="0">
                <a:latin typeface="Helvetica Neue"/>
              </a:rPr>
              <a:t> Toen hij bij Simon Petrus kwam, zei deze: 'U wilt toch niet mijn voeten wassen, Heer?' </a:t>
            </a:r>
            <a:r>
              <a:rPr lang="nl-NL" sz="2600" baseline="30000" dirty="0">
                <a:latin typeface="Helvetica Neue"/>
              </a:rPr>
              <a:t>7</a:t>
            </a:r>
            <a:r>
              <a:rPr lang="nl-NL" sz="2600" dirty="0">
                <a:latin typeface="Helvetica Neue"/>
              </a:rPr>
              <a:t> Jezus antwoordde: 'Wat ik doe, begrijp je nu nog niet, maar later zul je het wel begrijpen.' </a:t>
            </a:r>
            <a:r>
              <a:rPr lang="nl-NL" sz="2600" baseline="30000" dirty="0">
                <a:latin typeface="Helvetica Neue"/>
              </a:rPr>
              <a:t>8</a:t>
            </a:r>
            <a:r>
              <a:rPr lang="nl-NL" sz="2600" dirty="0">
                <a:latin typeface="Helvetica Neue"/>
              </a:rPr>
              <a:t> 'O nee,' zei Petrus, 'míjn voeten zult u niet wassen, nooit!' Maar toen Jezus zei: 'Als ik ze niet mag wassen, kun je niet bij mij horen,' </a:t>
            </a:r>
            <a:r>
              <a:rPr lang="nl-NL" sz="2600" baseline="30000" dirty="0">
                <a:latin typeface="Helvetica Neue"/>
              </a:rPr>
              <a:t>9 </a:t>
            </a:r>
            <a:r>
              <a:rPr lang="nl-NL" sz="2600" dirty="0">
                <a:latin typeface="Helvetica Neue"/>
              </a:rPr>
              <a:t>antwoordde hij: 'Heer, dan niet alleen mijn voeten, maar ook mijn handen en mijn hoofd!' </a:t>
            </a:r>
            <a:r>
              <a:rPr lang="nl-NL" sz="2600" baseline="30000" dirty="0">
                <a:latin typeface="Helvetica Neue"/>
              </a:rPr>
              <a:t>10</a:t>
            </a:r>
            <a:r>
              <a:rPr lang="nl-NL" sz="2600" dirty="0">
                <a:latin typeface="Helvetica Neue"/>
              </a:rPr>
              <a:t> Hierop zei Jezus: 'Wie gebaad heeft hoeft alleen nog zijn voeten te wassen, hij is al helemaal rein. Jullie zijn dus rein - maar niet allemaal.'  11 Hij wist namelijk wie hem zou verraden, daarom zei hij dat ze niet allemaal rein waren.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Johannes 13:1-17;31b-35</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347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8964488" cy="4893647"/>
          </a:xfrm>
          <a:prstGeom prst="rect">
            <a:avLst/>
          </a:prstGeom>
          <a:noFill/>
        </p:spPr>
        <p:txBody>
          <a:bodyPr wrap="square" lIns="720000" rtlCol="0">
            <a:spAutoFit/>
          </a:bodyPr>
          <a:lstStyle/>
          <a:p>
            <a:r>
              <a:rPr lang="nl-NL" sz="2600" baseline="30000" dirty="0">
                <a:latin typeface="Helvetica Neue"/>
              </a:rPr>
              <a:t>12</a:t>
            </a:r>
            <a:r>
              <a:rPr lang="nl-NL" sz="2600" dirty="0">
                <a:latin typeface="Helvetica Neue"/>
              </a:rPr>
              <a:t> Toen hij hun voeten gewassen had, deed hij zijn bovenkleed aan en ging weer naar zijn plaats. 'Begrijpen jullie wat ik gedaan heb?' vroeg hij. </a:t>
            </a:r>
            <a:r>
              <a:rPr lang="nl-NL" sz="2600" baseline="30000" dirty="0">
                <a:latin typeface="Helvetica Neue"/>
              </a:rPr>
              <a:t>13</a:t>
            </a:r>
            <a:r>
              <a:rPr lang="nl-NL" sz="2600" dirty="0">
                <a:latin typeface="Helvetica Neue"/>
              </a:rPr>
              <a:t> 'Jullie zeggen altijd "meester" en "Heer" tegen mij, en terecht, want dat ben ik ook. </a:t>
            </a:r>
            <a:r>
              <a:rPr lang="nl-NL" sz="2600" baseline="30000" dirty="0">
                <a:latin typeface="Helvetica Neue"/>
              </a:rPr>
              <a:t>14 </a:t>
            </a:r>
            <a:r>
              <a:rPr lang="nl-NL" sz="2600" dirty="0">
                <a:latin typeface="Helvetica Neue"/>
              </a:rPr>
              <a:t>Als ik, jullie Heer en jullie meester, je voeten gewassen heb, moet je ook elkaars voeten wassen. </a:t>
            </a:r>
            <a:r>
              <a:rPr lang="nl-NL" sz="2600" baseline="30000" dirty="0">
                <a:latin typeface="Helvetica Neue"/>
              </a:rPr>
              <a:t>15</a:t>
            </a:r>
            <a:r>
              <a:rPr lang="nl-NL" sz="2600" dirty="0">
                <a:latin typeface="Helvetica Neue"/>
              </a:rPr>
              <a:t> Ik heb een voorbeeld gegeven; wat ik voor jullie heb gedaan, moeten jullie ook doen. </a:t>
            </a:r>
            <a:r>
              <a:rPr lang="nl-NL" sz="2600" baseline="30000" dirty="0">
                <a:latin typeface="Helvetica Neue"/>
              </a:rPr>
              <a:t>16</a:t>
            </a:r>
            <a:r>
              <a:rPr lang="nl-NL" sz="2600" dirty="0">
                <a:latin typeface="Helvetica Neue"/>
              </a:rPr>
              <a:t> Waarachtig, ik verzeker jullie: een slaaf is niet meer dan zijn meester, en een afgezant niet meer dan wie hem zendt. </a:t>
            </a:r>
            <a:r>
              <a:rPr lang="nl-NL" sz="2600" baseline="30000" dirty="0">
                <a:latin typeface="Helvetica Neue"/>
              </a:rPr>
              <a:t>17</a:t>
            </a:r>
            <a:r>
              <a:rPr lang="nl-NL" sz="2600" dirty="0">
                <a:latin typeface="Helvetica Neue"/>
              </a:rPr>
              <a:t> Je zult gelukkig zijn als je dit niet alleen begrijpt, maar er ook naar handelt.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Johannes 13:1-17;31b-35</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952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8964488" cy="5293757"/>
          </a:xfrm>
          <a:prstGeom prst="rect">
            <a:avLst/>
          </a:prstGeom>
          <a:noFill/>
        </p:spPr>
        <p:txBody>
          <a:bodyPr wrap="square" lIns="720000" rtlCol="0">
            <a:spAutoFit/>
          </a:bodyPr>
          <a:lstStyle/>
          <a:p>
            <a:r>
              <a:rPr lang="nl-NL" sz="2600" baseline="30000" dirty="0">
                <a:latin typeface="Helvetica Neue"/>
              </a:rPr>
              <a:t>31</a:t>
            </a:r>
            <a:r>
              <a:rPr lang="nl-NL" sz="2600" dirty="0">
                <a:latin typeface="Helvetica Neue"/>
              </a:rPr>
              <a:t> Toen hij weg was zei Jezus: 'Nu is de grootheid van de Mensenzoon zichtbaar geworden, en door hem de grootheid van God. </a:t>
            </a:r>
            <a:r>
              <a:rPr lang="nl-NL" sz="2600" baseline="30000" dirty="0">
                <a:latin typeface="Helvetica Neue"/>
              </a:rPr>
              <a:t>32</a:t>
            </a:r>
            <a:r>
              <a:rPr lang="nl-NL" sz="2600" dirty="0">
                <a:latin typeface="Helvetica Neue"/>
              </a:rPr>
              <a:t> Als Gods grootheid door hem zichtbaar geworden is, zal God hem ook in die grootheid laten delen, nu onmiddellijk. </a:t>
            </a:r>
            <a:r>
              <a:rPr lang="nl-NL" sz="2600" baseline="30000" dirty="0">
                <a:latin typeface="Helvetica Neue"/>
              </a:rPr>
              <a:t>33</a:t>
            </a:r>
            <a:r>
              <a:rPr lang="nl-NL" sz="2600" dirty="0">
                <a:latin typeface="Helvetica Neue"/>
              </a:rPr>
              <a:t> Kinderen, ik blijf nog maar een korte tijd bij jullie. Jullie zullen me zoeken, maar wat ik tegen de Joden gezegd heb, zeg ik nu ook tegen jullie: "Waar ik heen ga, daar kunnen jullie niet komen." </a:t>
            </a:r>
            <a:r>
              <a:rPr lang="nl-NL" sz="2600" baseline="30000" dirty="0">
                <a:latin typeface="Helvetica Neue"/>
              </a:rPr>
              <a:t>34</a:t>
            </a:r>
            <a:r>
              <a:rPr lang="nl-NL" sz="2600" dirty="0">
                <a:latin typeface="Helvetica Neue"/>
              </a:rPr>
              <a:t> Ik geef jullie een nieuw gebod: heb elkaar lief. Zoals ik jullie heb liefgehad, zo moeten jullie elkaar liefhebben.  </a:t>
            </a:r>
            <a:r>
              <a:rPr lang="nl-NL" sz="2600" baseline="30000" dirty="0">
                <a:latin typeface="Helvetica Neue"/>
              </a:rPr>
              <a:t>35 </a:t>
            </a:r>
            <a:r>
              <a:rPr lang="nl-NL" sz="2600" dirty="0">
                <a:latin typeface="Helvetica Neue"/>
              </a:rPr>
              <a:t>Aan jullie liefde voor elkaar zal iedereen zien dat jullie mijn leerlingen zijn.' </a:t>
            </a:r>
          </a:p>
          <a:p>
            <a:r>
              <a:rPr lang="nl-NL" sz="2600" dirty="0">
                <a:latin typeface="Helvetica Neue"/>
              </a:rPr>
              <a:t> </a:t>
            </a:r>
          </a:p>
        </p:txBody>
      </p:sp>
      <p:sp>
        <p:nvSpPr>
          <p:cNvPr id="6" name="TextBox 5"/>
          <p:cNvSpPr txBox="1"/>
          <p:nvPr/>
        </p:nvSpPr>
        <p:spPr>
          <a:xfrm>
            <a:off x="0" y="6356866"/>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Johannes 13:1-17;31b-35</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8765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069" y="3068960"/>
            <a:ext cx="9144000" cy="1015663"/>
          </a:xfrm>
          <a:prstGeom prst="rect">
            <a:avLst/>
          </a:prstGeom>
          <a:noFill/>
        </p:spPr>
        <p:txBody>
          <a:bodyPr wrap="square" rtlCol="0">
            <a:spAutoFit/>
          </a:bodyPr>
          <a:lstStyle/>
          <a:p>
            <a:pPr algn="ctr"/>
            <a:r>
              <a:rPr lang="nl-NL" sz="3600" cap="all" spc="100" dirty="0">
                <a:solidFill>
                  <a:srgbClr val="FFFFFF"/>
                </a:solidFill>
                <a:latin typeface="Helvetica Neue Medium"/>
                <a:cs typeface="Helvetica Neue Medium"/>
              </a:rPr>
              <a:t>In deze stilte</a:t>
            </a:r>
          </a:p>
          <a:p>
            <a:pPr algn="ctr"/>
            <a:r>
              <a:rPr lang="nl-NL" sz="2400" cap="all" spc="100" dirty="0">
                <a:solidFill>
                  <a:srgbClr val="FFFFFF"/>
                </a:solidFill>
                <a:latin typeface="Helvetica Neue Medium"/>
                <a:cs typeface="Helvetica Neue Medium"/>
              </a:rPr>
              <a:t>(Hemelhoog 533) </a:t>
            </a:r>
            <a:endParaRPr lang="en-US" sz="2400" cap="all" spc="100" dirty="0">
              <a:solidFill>
                <a:srgbClr val="FFFFFF"/>
              </a:solidFill>
              <a:latin typeface="Helvetica Neue Medium"/>
              <a:cs typeface="Helvetica Neue Medium"/>
            </a:endParaRPr>
          </a:p>
        </p:txBody>
      </p:sp>
      <p:cxnSp>
        <p:nvCxnSpPr>
          <p:cNvPr id="13" name="Straight Connector 12"/>
          <p:cNvCxnSpPr/>
          <p:nvPr/>
        </p:nvCxnSpPr>
        <p:spPr>
          <a:xfrm>
            <a:off x="3429000" y="4189412"/>
            <a:ext cx="2289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5596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80928"/>
            <a:ext cx="9144000" cy="2123658"/>
          </a:xfrm>
          <a:prstGeom prst="rect">
            <a:avLst/>
          </a:prstGeom>
          <a:noFill/>
        </p:spPr>
        <p:txBody>
          <a:bodyPr wrap="square" rtlCol="0">
            <a:spAutoFit/>
          </a:bodyPr>
          <a:lstStyle/>
          <a:p>
            <a:pPr algn="ctr"/>
            <a:r>
              <a:rPr lang="nl-NL" sz="3600" cap="all" spc="100" dirty="0">
                <a:solidFill>
                  <a:srgbClr val="FFFFFF"/>
                </a:solidFill>
                <a:latin typeface="Helvetica Neue Medium"/>
                <a:cs typeface="Helvetica Neue Medium"/>
              </a:rPr>
              <a:t>Toen jezus christus </a:t>
            </a:r>
          </a:p>
          <a:p>
            <a:pPr algn="ctr"/>
            <a:r>
              <a:rPr lang="nl-NL" sz="3600" cap="all" spc="100" dirty="0">
                <a:solidFill>
                  <a:srgbClr val="FFFFFF"/>
                </a:solidFill>
                <a:latin typeface="Helvetica Neue Medium"/>
                <a:cs typeface="Helvetica Neue Medium"/>
              </a:rPr>
              <a:t>in de nacht</a:t>
            </a:r>
          </a:p>
          <a:p>
            <a:pPr algn="ctr"/>
            <a:endParaRPr lang="nl-NL" sz="3600" cap="all" spc="100" dirty="0">
              <a:solidFill>
                <a:srgbClr val="FFFFFF"/>
              </a:solidFill>
              <a:latin typeface="Helvetica Neue Medium"/>
              <a:cs typeface="Helvetica Neue Medium"/>
            </a:endParaRPr>
          </a:p>
          <a:p>
            <a:pPr algn="ctr"/>
            <a:r>
              <a:rPr lang="nl-NL" sz="2400" cap="all" spc="100" dirty="0">
                <a:solidFill>
                  <a:srgbClr val="FFFFFF"/>
                </a:solidFill>
                <a:latin typeface="Helvetica Neue Medium"/>
                <a:cs typeface="Helvetica Neue Medium"/>
              </a:rPr>
              <a:t>Ria </a:t>
            </a:r>
            <a:r>
              <a:rPr lang="nl-NL" sz="2400" cap="all" spc="100" dirty="0" err="1">
                <a:solidFill>
                  <a:srgbClr val="FFFFFF"/>
                </a:solidFill>
                <a:latin typeface="Helvetica Neue Medium"/>
                <a:cs typeface="Helvetica Neue Medium"/>
              </a:rPr>
              <a:t>borkent</a:t>
            </a:r>
            <a:endParaRPr lang="en-US" sz="2400" cap="all" spc="100" dirty="0">
              <a:solidFill>
                <a:srgbClr val="FFFFFF"/>
              </a:solidFill>
              <a:latin typeface="Helvetica Neue Medium"/>
              <a:cs typeface="Helvetica Neue Medium"/>
            </a:endParaRPr>
          </a:p>
        </p:txBody>
      </p:sp>
      <p:cxnSp>
        <p:nvCxnSpPr>
          <p:cNvPr id="13" name="Straight Connector 12"/>
          <p:cNvCxnSpPr/>
          <p:nvPr/>
        </p:nvCxnSpPr>
        <p:spPr>
          <a:xfrm>
            <a:off x="3429000" y="4189412"/>
            <a:ext cx="2289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54000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6709529"/>
          </a:xfrm>
          <a:prstGeom prst="rect">
            <a:avLst/>
          </a:prstGeom>
          <a:noFill/>
        </p:spPr>
        <p:txBody>
          <a:bodyPr wrap="square" lIns="720000" rtlCol="0">
            <a:spAutoFit/>
          </a:bodyPr>
          <a:lstStyle/>
          <a:p>
            <a:r>
              <a:rPr lang="nl-NL" sz="2800" i="1" dirty="0">
                <a:latin typeface="Helvetica Neue"/>
              </a:rPr>
              <a:t>Zingen</a:t>
            </a:r>
          </a:p>
          <a:p>
            <a:endParaRPr lang="nl-NL" sz="2800" i="1" dirty="0">
              <a:latin typeface="Helvetica Neue"/>
            </a:endParaRPr>
          </a:p>
          <a:p>
            <a:r>
              <a:rPr lang="nl-NL" sz="3400" dirty="0">
                <a:latin typeface="Helvetica Neue"/>
              </a:rPr>
              <a:t>Toen Jezus Christus in de nacht</a:t>
            </a:r>
          </a:p>
          <a:p>
            <a:r>
              <a:rPr lang="nl-NL" sz="3400" dirty="0">
                <a:latin typeface="Helvetica Neue"/>
              </a:rPr>
              <a:t>waarin Hij werd verraden</a:t>
            </a:r>
          </a:p>
          <a:p>
            <a:r>
              <a:rPr lang="nl-NL" sz="3400" dirty="0">
                <a:latin typeface="Helvetica Neue"/>
              </a:rPr>
              <a:t>op onze redding was bedacht,</a:t>
            </a:r>
          </a:p>
          <a:p>
            <a:r>
              <a:rPr lang="nl-NL" sz="3400" dirty="0">
                <a:latin typeface="Helvetica Neue"/>
              </a:rPr>
              <a:t>volbracht Hij Gods genade.</a:t>
            </a:r>
          </a:p>
          <a:p>
            <a:endParaRPr lang="nl-NL" sz="3400" dirty="0">
              <a:latin typeface="Helvetica Neue"/>
            </a:endParaRPr>
          </a:p>
          <a:p>
            <a:r>
              <a:rPr lang="nl-NL" sz="3400" dirty="0">
                <a:latin typeface="Helvetica Neue"/>
              </a:rPr>
              <a:t>Nu heeft de schaduw afgedaan,</a:t>
            </a:r>
          </a:p>
          <a:p>
            <a:r>
              <a:rPr lang="nl-NL" sz="3400" dirty="0">
                <a:latin typeface="Helvetica Neue"/>
              </a:rPr>
              <a:t>gaat zich het Licht onthullen.</a:t>
            </a:r>
          </a:p>
          <a:p>
            <a:r>
              <a:rPr lang="nl-NL" sz="3400" dirty="0">
                <a:latin typeface="Helvetica Neue"/>
              </a:rPr>
              <a:t>Nu moet het Lam ter slachting gaan,</a:t>
            </a:r>
          </a:p>
          <a:p>
            <a:r>
              <a:rPr lang="nl-NL" sz="3400" dirty="0">
                <a:latin typeface="Helvetica Neue"/>
              </a:rPr>
              <a:t>zijn offerdienst vervullen.</a:t>
            </a:r>
          </a:p>
          <a:p>
            <a:endParaRPr lang="nl-NL" sz="3400" dirty="0">
              <a:latin typeface="Helvetica Neue"/>
            </a:endParaRPr>
          </a:p>
          <a:p>
            <a:endParaRPr lang="nl-NL" sz="3400" dirty="0">
              <a:latin typeface="Helvetica Neue"/>
            </a:endParaRP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Tree>
    <p:extLst>
      <p:ext uri="{BB962C8B-B14F-4D97-AF65-F5344CB8AC3E}">
        <p14:creationId xmlns:p14="http://schemas.microsoft.com/office/powerpoint/2010/main" val="1923274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5847755"/>
          </a:xfrm>
          <a:prstGeom prst="rect">
            <a:avLst/>
          </a:prstGeom>
          <a:noFill/>
        </p:spPr>
        <p:txBody>
          <a:bodyPr wrap="square" lIns="720000" rtlCol="0">
            <a:spAutoFit/>
          </a:bodyPr>
          <a:lstStyle/>
          <a:p>
            <a:r>
              <a:rPr lang="nl-NL" sz="2800" i="1" dirty="0">
                <a:latin typeface="Helvetica Neue"/>
              </a:rPr>
              <a:t>Voorgedragen</a:t>
            </a:r>
          </a:p>
          <a:p>
            <a:endParaRPr lang="nl-NL" sz="3400" dirty="0">
              <a:latin typeface="Helvetica Neue"/>
            </a:endParaRPr>
          </a:p>
          <a:p>
            <a:r>
              <a:rPr lang="nl-NL" sz="3400" dirty="0">
                <a:latin typeface="Helvetica Neue"/>
              </a:rPr>
              <a:t>Hij nam het brood en brak het door</a:t>
            </a:r>
          </a:p>
          <a:p>
            <a:r>
              <a:rPr lang="nl-NL" sz="3400" dirty="0">
                <a:latin typeface="Helvetica Neue"/>
              </a:rPr>
              <a:t>voor de discipelogen,</a:t>
            </a:r>
          </a:p>
          <a:p>
            <a:r>
              <a:rPr lang="nl-NL" sz="3400" dirty="0">
                <a:latin typeface="Helvetica Neue"/>
              </a:rPr>
              <a:t>zag op en dankte God ervoor.</a:t>
            </a:r>
          </a:p>
          <a:p>
            <a:r>
              <a:rPr lang="nl-NL" sz="3400" dirty="0">
                <a:latin typeface="Helvetica Neue"/>
              </a:rPr>
              <a:t>En Jezus sprak bewogen:</a:t>
            </a:r>
          </a:p>
          <a:p>
            <a:endParaRPr lang="nl-NL" sz="3400" dirty="0">
              <a:latin typeface="Helvetica Neue"/>
            </a:endParaRPr>
          </a:p>
          <a:p>
            <a:r>
              <a:rPr lang="nl-NL" sz="3400" dirty="0">
                <a:latin typeface="Helvetica Neue"/>
              </a:rPr>
              <a:t>Neem, eet, dit is het hemelbrood,</a:t>
            </a:r>
          </a:p>
          <a:p>
            <a:r>
              <a:rPr lang="nl-NL" sz="3400" dirty="0">
                <a:latin typeface="Helvetica Neue"/>
              </a:rPr>
              <a:t>gebroken u ten leven.</a:t>
            </a:r>
          </a:p>
          <a:p>
            <a:r>
              <a:rPr lang="nl-NL" sz="3400" dirty="0">
                <a:latin typeface="Helvetica Neue"/>
              </a:rPr>
              <a:t>Mijn lichaam wordt tot in de dood</a:t>
            </a:r>
          </a:p>
          <a:p>
            <a:r>
              <a:rPr lang="nl-NL" sz="3400" dirty="0">
                <a:latin typeface="Helvetica Neue"/>
              </a:rPr>
              <a:t>voor mensen prijsgegeven.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Tree>
    <p:extLst>
      <p:ext uri="{BB962C8B-B14F-4D97-AF65-F5344CB8AC3E}">
        <p14:creationId xmlns:p14="http://schemas.microsoft.com/office/powerpoint/2010/main" val="3833914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5847755"/>
          </a:xfrm>
          <a:prstGeom prst="rect">
            <a:avLst/>
          </a:prstGeom>
          <a:noFill/>
        </p:spPr>
        <p:txBody>
          <a:bodyPr wrap="square" lIns="720000" rtlCol="0">
            <a:spAutoFit/>
          </a:bodyPr>
          <a:lstStyle/>
          <a:p>
            <a:r>
              <a:rPr lang="nl-NL" sz="2800" i="1" dirty="0">
                <a:latin typeface="Helvetica Neue"/>
              </a:rPr>
              <a:t>Voorgedragen</a:t>
            </a:r>
          </a:p>
          <a:p>
            <a:endParaRPr lang="nl-NL" sz="3400" dirty="0">
              <a:latin typeface="Helvetica Neue"/>
            </a:endParaRPr>
          </a:p>
          <a:p>
            <a:r>
              <a:rPr lang="nl-NL" sz="3400" dirty="0">
                <a:latin typeface="Helvetica Neue"/>
              </a:rPr>
              <a:t>Zo nam Hij ook de wijnbokaal,</a:t>
            </a:r>
          </a:p>
          <a:p>
            <a:r>
              <a:rPr lang="nl-NL" sz="3400" dirty="0">
                <a:latin typeface="Helvetica Neue"/>
              </a:rPr>
              <a:t>met wijn geperst uit bessen,</a:t>
            </a:r>
          </a:p>
          <a:p>
            <a:r>
              <a:rPr lang="nl-NL" sz="3400" dirty="0">
                <a:latin typeface="Helvetica Neue"/>
              </a:rPr>
              <a:t>om in dit laatste avondmaal</a:t>
            </a:r>
          </a:p>
          <a:p>
            <a:r>
              <a:rPr lang="nl-NL" sz="3400" dirty="0">
                <a:latin typeface="Helvetica Neue"/>
              </a:rPr>
              <a:t>hun diepste dorst te lessen.</a:t>
            </a:r>
          </a:p>
          <a:p>
            <a:endParaRPr lang="nl-NL" sz="3400" dirty="0">
              <a:latin typeface="Helvetica Neue"/>
            </a:endParaRPr>
          </a:p>
          <a:p>
            <a:r>
              <a:rPr lang="nl-NL" sz="3400" dirty="0">
                <a:latin typeface="Helvetica Neue"/>
              </a:rPr>
              <a:t>Neem, drink, ik schenk mijn dure bloed,</a:t>
            </a:r>
          </a:p>
          <a:p>
            <a:r>
              <a:rPr lang="nl-NL" sz="3400" dirty="0">
                <a:latin typeface="Helvetica Neue"/>
              </a:rPr>
              <a:t>het wordt voor u vergoten</a:t>
            </a:r>
          </a:p>
          <a:p>
            <a:r>
              <a:rPr lang="nl-NL" sz="3400" dirty="0">
                <a:latin typeface="Helvetica Neue"/>
              </a:rPr>
              <a:t>als goede wijn die vloeien moet</a:t>
            </a:r>
          </a:p>
          <a:p>
            <a:r>
              <a:rPr lang="nl-NL" sz="3400" dirty="0">
                <a:latin typeface="Helvetica Neue"/>
              </a:rPr>
              <a:t>voordat hij wordt genoten.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Tree>
    <p:extLst>
      <p:ext uri="{BB962C8B-B14F-4D97-AF65-F5344CB8AC3E}">
        <p14:creationId xmlns:p14="http://schemas.microsoft.com/office/powerpoint/2010/main" val="900015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3139321"/>
          </a:xfrm>
          <a:prstGeom prst="rect">
            <a:avLst/>
          </a:prstGeom>
          <a:noFill/>
        </p:spPr>
        <p:txBody>
          <a:bodyPr wrap="square" lIns="720000" rtlCol="0">
            <a:spAutoFit/>
          </a:bodyPr>
          <a:lstStyle/>
          <a:p>
            <a:r>
              <a:rPr lang="nl-NL" sz="2800" i="1" dirty="0">
                <a:latin typeface="Helvetica Neue"/>
              </a:rPr>
              <a:t>Voorgedragen</a:t>
            </a:r>
          </a:p>
          <a:p>
            <a:endParaRPr lang="nl-NL" sz="3400" dirty="0">
              <a:latin typeface="Helvetica Neue"/>
            </a:endParaRPr>
          </a:p>
          <a:p>
            <a:r>
              <a:rPr lang="nl-NL" sz="3400" dirty="0">
                <a:latin typeface="Helvetica Neue"/>
              </a:rPr>
              <a:t>Een nieuw verbond deel ik u mee:</a:t>
            </a:r>
          </a:p>
          <a:p>
            <a:r>
              <a:rPr lang="nl-NL" sz="3400" dirty="0">
                <a:latin typeface="Helvetica Neue"/>
              </a:rPr>
              <a:t>wees in mijn bloed verbonden.</a:t>
            </a:r>
          </a:p>
          <a:p>
            <a:r>
              <a:rPr lang="nl-NL" sz="3400" dirty="0">
                <a:latin typeface="Helvetica Neue"/>
              </a:rPr>
              <a:t>Want in mijn bloed, die rode zee,</a:t>
            </a:r>
          </a:p>
          <a:p>
            <a:r>
              <a:rPr lang="nl-NL" sz="3400" dirty="0">
                <a:latin typeface="Helvetica Neue"/>
              </a:rPr>
              <a:t>verdrinken al uw zonden.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Tree>
    <p:extLst>
      <p:ext uri="{BB962C8B-B14F-4D97-AF65-F5344CB8AC3E}">
        <p14:creationId xmlns:p14="http://schemas.microsoft.com/office/powerpoint/2010/main" val="96663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6186309"/>
          </a:xfrm>
          <a:prstGeom prst="rect">
            <a:avLst/>
          </a:prstGeom>
          <a:noFill/>
        </p:spPr>
        <p:txBody>
          <a:bodyPr wrap="square" lIns="720000" rtlCol="0">
            <a:spAutoFit/>
          </a:bodyPr>
          <a:lstStyle/>
          <a:p>
            <a:r>
              <a:rPr lang="nl-NL" sz="2800" i="1" dirty="0">
                <a:latin typeface="Helvetica Neue"/>
              </a:rPr>
              <a:t>Zingen</a:t>
            </a:r>
          </a:p>
          <a:p>
            <a:endParaRPr lang="nl-NL" sz="2800" i="1" dirty="0">
              <a:latin typeface="Helvetica Neue"/>
            </a:endParaRPr>
          </a:p>
          <a:p>
            <a:r>
              <a:rPr lang="nl-NL" sz="3400" dirty="0">
                <a:latin typeface="Helvetica Neue"/>
              </a:rPr>
              <a:t>Doe dit tot mijn gedachtenis,</a:t>
            </a:r>
          </a:p>
          <a:p>
            <a:r>
              <a:rPr lang="nl-NL" sz="3400" dirty="0">
                <a:latin typeface="Helvetica Neue"/>
              </a:rPr>
              <a:t>zo heeft de Heer gesproken.</a:t>
            </a:r>
          </a:p>
          <a:p>
            <a:r>
              <a:rPr lang="nl-NL" sz="3400" dirty="0">
                <a:latin typeface="Helvetica Neue"/>
              </a:rPr>
              <a:t>Zij zongen in de duisternis</a:t>
            </a:r>
          </a:p>
          <a:p>
            <a:r>
              <a:rPr lang="nl-NL" sz="3400" dirty="0">
                <a:latin typeface="Helvetica Neue"/>
              </a:rPr>
              <a:t>de lofzang ongebroken.</a:t>
            </a:r>
          </a:p>
          <a:p>
            <a:endParaRPr lang="nl-NL" sz="3400" dirty="0">
              <a:latin typeface="Helvetica Neue"/>
            </a:endParaRPr>
          </a:p>
          <a:p>
            <a:r>
              <a:rPr lang="nl-NL" sz="3400" dirty="0">
                <a:latin typeface="Helvetica Neue"/>
              </a:rPr>
              <a:t>O Here Jezus, dank U wel</a:t>
            </a:r>
          </a:p>
          <a:p>
            <a:r>
              <a:rPr lang="nl-NL" sz="3400" dirty="0">
                <a:latin typeface="Helvetica Neue"/>
              </a:rPr>
              <a:t>dat Gij mij zo beminde,</a:t>
            </a:r>
          </a:p>
          <a:p>
            <a:r>
              <a:rPr lang="nl-NL" sz="3400" dirty="0">
                <a:latin typeface="Helvetica Neue"/>
              </a:rPr>
              <a:t>in brood en wijn een eerherstel,</a:t>
            </a:r>
          </a:p>
          <a:p>
            <a:r>
              <a:rPr lang="nl-NL" sz="3400" dirty="0">
                <a:latin typeface="Helvetica Neue"/>
              </a:rPr>
              <a:t>het leven zelf doet vinden.</a:t>
            </a:r>
          </a:p>
          <a:p>
            <a:endParaRPr lang="nl-NL" sz="3400" dirty="0">
              <a:latin typeface="Helvetica Neue"/>
            </a:endParaRP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a:t>
            </a:r>
          </a:p>
        </p:txBody>
      </p:sp>
    </p:spTree>
    <p:extLst>
      <p:ext uri="{BB962C8B-B14F-4D97-AF65-F5344CB8AC3E}">
        <p14:creationId xmlns:p14="http://schemas.microsoft.com/office/powerpoint/2010/main" val="435006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4825"/>
            <a:ext cx="7772400" cy="765175"/>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100" normalizeH="0" baseline="0" noProof="0" dirty="0" err="1">
                <a:ln>
                  <a:noFill/>
                </a:ln>
                <a:solidFill>
                  <a:schemeClr val="tx1"/>
                </a:solidFill>
                <a:effectLst/>
                <a:uLnTx/>
                <a:uFillTx/>
                <a:latin typeface="Helvetica Neue"/>
                <a:ea typeface="+mj-ea"/>
                <a:cs typeface="+mj-cs"/>
              </a:rPr>
              <a:t>overdenking</a:t>
            </a:r>
            <a:endParaRPr kumimoji="0" lang="en-US" sz="3600" b="1" i="0" u="none" strike="noStrike" kern="1200" cap="all" spc="100" normalizeH="0" baseline="0" noProof="0" dirty="0">
              <a:ln>
                <a:noFill/>
              </a:ln>
              <a:solidFill>
                <a:schemeClr val="tx1"/>
              </a:solidFill>
              <a:effectLst/>
              <a:uLnTx/>
              <a:uFillTx/>
              <a:latin typeface="Helvetica Neue"/>
              <a:ea typeface="+mj-ea"/>
              <a:cs typeface="+mj-cs"/>
            </a:endParaRPr>
          </a:p>
        </p:txBody>
      </p:sp>
      <p:cxnSp>
        <p:nvCxnSpPr>
          <p:cNvPr id="5" name="Straight Connector 4"/>
          <p:cNvCxnSpPr>
            <a:cxnSpLocks/>
          </p:cNvCxnSpPr>
          <p:nvPr/>
        </p:nvCxnSpPr>
        <p:spPr>
          <a:xfrm>
            <a:off x="0" y="3429000"/>
            <a:ext cx="2627784" cy="317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a:cxnSpLocks/>
          </p:cNvCxnSpPr>
          <p:nvPr/>
        </p:nvCxnSpPr>
        <p:spPr>
          <a:xfrm>
            <a:off x="6588224" y="3432176"/>
            <a:ext cx="2555776"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6735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7098" y="3785054"/>
            <a:ext cx="7772400" cy="765175"/>
          </a:xfrm>
          <a:prstGeom prst="rect">
            <a:avLst/>
          </a:prstGeom>
        </p:spPr>
        <p:txBody>
          <a:bodyPr vert="horz" lIns="91440" tIns="45720" rIns="91440" bIns="45720" rtlCol="0" anchor="ctr">
            <a:normAutofit/>
          </a:bodyPr>
          <a:lstStyle/>
          <a:p>
            <a:pPr lvl="0" algn="ctr">
              <a:spcBef>
                <a:spcPct val="0"/>
              </a:spcBef>
              <a:defRPr/>
            </a:pPr>
            <a:r>
              <a:rPr lang="de-DE" sz="3600" b="1" cap="all" spc="100" dirty="0">
                <a:latin typeface="Helvetica Neue"/>
              </a:rPr>
              <a:t>J.S. Bach</a:t>
            </a:r>
            <a:endParaRPr kumimoji="0" lang="en-US" sz="3600" i="0" u="none" strike="noStrike" kern="1200" cap="all" spc="100" normalizeH="0" baseline="0" noProof="0" dirty="0">
              <a:ln>
                <a:noFill/>
              </a:ln>
              <a:solidFill>
                <a:schemeClr val="tx1"/>
              </a:solidFill>
              <a:effectLst/>
              <a:uLnTx/>
              <a:uFillTx/>
              <a:latin typeface="Helvetica Neue"/>
              <a:ea typeface="+mj-ea"/>
              <a:cs typeface="+mj-cs"/>
            </a:endParaRPr>
          </a:p>
        </p:txBody>
      </p:sp>
      <p:cxnSp>
        <p:nvCxnSpPr>
          <p:cNvPr id="6" name="Straight Connector 5"/>
          <p:cNvCxnSpPr>
            <a:cxnSpLocks/>
          </p:cNvCxnSpPr>
          <p:nvPr/>
        </p:nvCxnSpPr>
        <p:spPr>
          <a:xfrm>
            <a:off x="3294112" y="3775167"/>
            <a:ext cx="2555776"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Title 1">
            <a:extLst>
              <a:ext uri="{FF2B5EF4-FFF2-40B4-BE49-F238E27FC236}">
                <a16:creationId xmlns:a16="http://schemas.microsoft.com/office/drawing/2014/main" id="{15292EB0-3F7B-4917-81EE-F2E688BFF881}"/>
              </a:ext>
            </a:extLst>
          </p:cNvPr>
          <p:cNvSpPr txBox="1">
            <a:spLocks/>
          </p:cNvSpPr>
          <p:nvPr/>
        </p:nvSpPr>
        <p:spPr>
          <a:xfrm>
            <a:off x="755576" y="1700812"/>
            <a:ext cx="7772400" cy="1917300"/>
          </a:xfrm>
          <a:prstGeom prst="rect">
            <a:avLst/>
          </a:prstGeom>
        </p:spPr>
        <p:txBody>
          <a:bodyPr vert="horz" lIns="91440" tIns="45720" rIns="91440" bIns="45720" rtlCol="0" anchor="ctr">
            <a:normAutofit/>
          </a:bodyPr>
          <a:lstStyle/>
          <a:p>
            <a:pPr lvl="0" algn="ctr">
              <a:spcBef>
                <a:spcPct val="0"/>
              </a:spcBef>
              <a:defRPr/>
            </a:pPr>
            <a:r>
              <a:rPr kumimoji="0" lang="en-US" sz="3600" i="0" u="none" strike="noStrike" kern="1200" cap="all" spc="100" normalizeH="0" baseline="0" noProof="0" dirty="0" err="1">
                <a:ln>
                  <a:noFill/>
                </a:ln>
                <a:solidFill>
                  <a:schemeClr val="tx1"/>
                </a:solidFill>
                <a:effectLst/>
                <a:uLnTx/>
                <a:uFillTx/>
                <a:latin typeface="Helvetica Neue"/>
                <a:ea typeface="+mj-ea"/>
                <a:cs typeface="+mj-cs"/>
              </a:rPr>
              <a:t>Luisterlied</a:t>
            </a:r>
            <a:r>
              <a:rPr kumimoji="0" lang="en-US" sz="3600" i="0" u="none" strike="noStrike" kern="1200" cap="all" spc="100" normalizeH="0" baseline="0" noProof="0" dirty="0">
                <a:ln>
                  <a:noFill/>
                </a:ln>
                <a:solidFill>
                  <a:schemeClr val="tx1"/>
                </a:solidFill>
                <a:effectLst/>
                <a:uLnTx/>
                <a:uFillTx/>
                <a:latin typeface="Helvetica Neue"/>
                <a:ea typeface="+mj-ea"/>
                <a:cs typeface="+mj-cs"/>
              </a:rPr>
              <a:t>: </a:t>
            </a:r>
          </a:p>
          <a:p>
            <a:pPr lvl="0" algn="ctr">
              <a:spcBef>
                <a:spcPct val="0"/>
              </a:spcBef>
              <a:defRPr/>
            </a:pPr>
            <a:r>
              <a:rPr lang="de-DE" sz="3600" b="1" cap="all" spc="100" dirty="0">
                <a:latin typeface="Helvetica Neue"/>
                <a:ea typeface="+mj-ea"/>
                <a:cs typeface="+mj-cs"/>
              </a:rPr>
              <a:t>Die </a:t>
            </a:r>
            <a:r>
              <a:rPr lang="de-DE" sz="3600" b="1" cap="all" spc="100" dirty="0" err="1">
                <a:latin typeface="Helvetica Neue"/>
                <a:ea typeface="+mj-ea"/>
                <a:cs typeface="+mj-cs"/>
              </a:rPr>
              <a:t>bittre</a:t>
            </a:r>
            <a:r>
              <a:rPr lang="de-DE" sz="3600" b="1" cap="all" spc="100" dirty="0">
                <a:latin typeface="Helvetica Neue"/>
                <a:ea typeface="+mj-ea"/>
                <a:cs typeface="+mj-cs"/>
              </a:rPr>
              <a:t> Leidenszeit beginnet </a:t>
            </a:r>
            <a:r>
              <a:rPr lang="de-DE" sz="3600" b="1" cap="all" spc="100" dirty="0" err="1">
                <a:latin typeface="Helvetica Neue"/>
                <a:ea typeface="+mj-ea"/>
                <a:cs typeface="+mj-cs"/>
              </a:rPr>
              <a:t>abermal</a:t>
            </a:r>
            <a:endParaRPr kumimoji="0" lang="en-US" sz="3600" b="1" i="0" u="none" strike="noStrike" kern="1200" cap="all" spc="100" normalizeH="0" baseline="0" noProof="0" dirty="0">
              <a:ln>
                <a:noFill/>
              </a:ln>
              <a:solidFill>
                <a:schemeClr val="tx1"/>
              </a:solidFill>
              <a:effectLst/>
              <a:uLnTx/>
              <a:uFillTx/>
              <a:latin typeface="Helvetica Neue"/>
              <a:ea typeface="+mj-ea"/>
              <a:cs typeface="+mj-cs"/>
            </a:endParaRPr>
          </a:p>
        </p:txBody>
      </p:sp>
    </p:spTree>
    <p:extLst>
      <p:ext uri="{BB962C8B-B14F-4D97-AF65-F5344CB8AC3E}">
        <p14:creationId xmlns:p14="http://schemas.microsoft.com/office/powerpoint/2010/main" val="485625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552" y="692696"/>
            <a:ext cx="5112568" cy="5940088"/>
          </a:xfrm>
          <a:prstGeom prst="rect">
            <a:avLst/>
          </a:prstGeom>
          <a:noFill/>
        </p:spPr>
        <p:txBody>
          <a:bodyPr wrap="square" lIns="720000" rtlCol="0">
            <a:spAutoFit/>
          </a:bodyPr>
          <a:lstStyle/>
          <a:p>
            <a:r>
              <a:rPr lang="de-DE" sz="2000" dirty="0">
                <a:latin typeface="Helvetica Neue"/>
              </a:rPr>
              <a:t>Die </a:t>
            </a:r>
            <a:r>
              <a:rPr lang="de-DE" sz="2000" dirty="0" err="1">
                <a:latin typeface="Helvetica Neue"/>
              </a:rPr>
              <a:t>bittre</a:t>
            </a:r>
            <a:r>
              <a:rPr lang="de-DE" sz="2000" dirty="0">
                <a:latin typeface="Helvetica Neue"/>
              </a:rPr>
              <a:t> Leidenszeit beginnet </a:t>
            </a:r>
            <a:r>
              <a:rPr lang="de-DE" sz="2000" dirty="0" err="1">
                <a:latin typeface="Helvetica Neue"/>
              </a:rPr>
              <a:t>abermal</a:t>
            </a:r>
            <a:endParaRPr lang="de-DE" sz="2000" dirty="0">
              <a:latin typeface="Helvetica Neue"/>
            </a:endParaRPr>
          </a:p>
          <a:p>
            <a:r>
              <a:rPr lang="de-DE" sz="2000" dirty="0">
                <a:latin typeface="Helvetica Neue"/>
              </a:rPr>
              <a:t>und breitet kläglich aus die große Pein und Qual,</a:t>
            </a:r>
          </a:p>
          <a:p>
            <a:r>
              <a:rPr lang="de-DE" sz="2000" dirty="0">
                <a:latin typeface="Helvetica Neue"/>
              </a:rPr>
              <a:t>darin mein Jesus sich so willig hat gegeben</a:t>
            </a:r>
          </a:p>
          <a:p>
            <a:endParaRPr lang="de-DE" sz="2000" dirty="0">
              <a:latin typeface="Helvetica Neue"/>
            </a:endParaRPr>
          </a:p>
          <a:p>
            <a:r>
              <a:rPr lang="de-DE" sz="2000" dirty="0">
                <a:latin typeface="Helvetica Neue"/>
              </a:rPr>
              <a:t>O Leiden! voller Gnad und reiner</a:t>
            </a:r>
          </a:p>
          <a:p>
            <a:r>
              <a:rPr lang="de-DE" sz="2000" dirty="0">
                <a:latin typeface="Helvetica Neue"/>
              </a:rPr>
              <a:t>Himmelslieb,</a:t>
            </a:r>
          </a:p>
          <a:p>
            <a:r>
              <a:rPr lang="de-DE" sz="2000" dirty="0">
                <a:latin typeface="Helvetica Neue"/>
              </a:rPr>
              <a:t>wozu sein treues Herz den </a:t>
            </a:r>
          </a:p>
          <a:p>
            <a:r>
              <a:rPr lang="de-DE" sz="2000" dirty="0">
                <a:latin typeface="Helvetica Neue"/>
              </a:rPr>
              <a:t>frommen Heiland trieb,</a:t>
            </a:r>
          </a:p>
          <a:p>
            <a:r>
              <a:rPr lang="de-DE" sz="2000" dirty="0">
                <a:latin typeface="Helvetica Neue"/>
              </a:rPr>
              <a:t>wer kann die Liebe doch nach Würden </a:t>
            </a:r>
            <a:r>
              <a:rPr lang="de-DE" sz="2000" dirty="0" err="1">
                <a:latin typeface="Helvetica Neue"/>
              </a:rPr>
              <a:t>gnug</a:t>
            </a:r>
            <a:r>
              <a:rPr lang="de-DE" sz="2000" dirty="0">
                <a:latin typeface="Helvetica Neue"/>
              </a:rPr>
              <a:t> erheben!</a:t>
            </a:r>
          </a:p>
          <a:p>
            <a:endParaRPr lang="de-DE" sz="2000" dirty="0">
              <a:latin typeface="Helvetica Neue"/>
            </a:endParaRPr>
          </a:p>
          <a:p>
            <a:r>
              <a:rPr lang="de-DE" sz="2000" dirty="0">
                <a:latin typeface="Helvetica Neue"/>
              </a:rPr>
              <a:t>Rinnet, ihr Tränen, mit völligem Lauf,</a:t>
            </a:r>
          </a:p>
          <a:p>
            <a:r>
              <a:rPr lang="de-DE" sz="2000" dirty="0">
                <a:latin typeface="Helvetica Neue"/>
              </a:rPr>
              <a:t>höret von Laufen ja nimmermehr auf!</a:t>
            </a:r>
          </a:p>
          <a:p>
            <a:r>
              <a:rPr lang="de-DE" sz="2000" dirty="0">
                <a:latin typeface="Helvetica Neue"/>
              </a:rPr>
              <a:t>Dieweil mein Heil und Teil </a:t>
            </a:r>
            <a:r>
              <a:rPr lang="de-DE" sz="2000" dirty="0" err="1">
                <a:latin typeface="Helvetica Neue"/>
              </a:rPr>
              <a:t>anitzt</a:t>
            </a:r>
            <a:r>
              <a:rPr lang="de-DE" sz="2000" dirty="0">
                <a:latin typeface="Helvetica Neue"/>
              </a:rPr>
              <a:t> verliert sein Leben, </a:t>
            </a:r>
          </a:p>
          <a:p>
            <a:r>
              <a:rPr lang="de-DE" sz="2000" dirty="0" err="1">
                <a:latin typeface="Helvetica Neue"/>
              </a:rPr>
              <a:t>anitzt</a:t>
            </a:r>
            <a:r>
              <a:rPr lang="de-DE" sz="2000" dirty="0">
                <a:latin typeface="Helvetica Neue"/>
              </a:rPr>
              <a:t> verliert sein Leben.</a:t>
            </a:r>
            <a:endParaRPr lang="nl-NL" sz="2000" dirty="0">
              <a:latin typeface="Helvetica Neue"/>
            </a:endParaRPr>
          </a:p>
        </p:txBody>
      </p:sp>
      <p:sp>
        <p:nvSpPr>
          <p:cNvPr id="5" name="TextBox 3">
            <a:extLst>
              <a:ext uri="{FF2B5EF4-FFF2-40B4-BE49-F238E27FC236}">
                <a16:creationId xmlns:a16="http://schemas.microsoft.com/office/drawing/2014/main" id="{F201310C-868A-47F7-9030-9DD5BD3F18EB}"/>
              </a:ext>
            </a:extLst>
          </p:cNvPr>
          <p:cNvSpPr txBox="1"/>
          <p:nvPr/>
        </p:nvSpPr>
        <p:spPr>
          <a:xfrm>
            <a:off x="4211960" y="692696"/>
            <a:ext cx="4716016" cy="5940088"/>
          </a:xfrm>
          <a:prstGeom prst="rect">
            <a:avLst/>
          </a:prstGeom>
          <a:noFill/>
        </p:spPr>
        <p:txBody>
          <a:bodyPr wrap="square" lIns="720000" rtlCol="0">
            <a:spAutoFit/>
          </a:bodyPr>
          <a:lstStyle/>
          <a:p>
            <a:r>
              <a:rPr lang="nl-NL" sz="2000" i="1" dirty="0">
                <a:latin typeface="Helvetica Neue"/>
              </a:rPr>
              <a:t>De bittere tijd van lijden begint opnieuw</a:t>
            </a:r>
          </a:p>
          <a:p>
            <a:r>
              <a:rPr lang="nl-NL" sz="2000" i="1" dirty="0">
                <a:latin typeface="Helvetica Neue"/>
              </a:rPr>
              <a:t>en verspreidt jammerlijk de grote pijn en angst,</a:t>
            </a:r>
          </a:p>
          <a:p>
            <a:r>
              <a:rPr lang="nl-NL" sz="2000" i="1" dirty="0">
                <a:latin typeface="Helvetica Neue"/>
              </a:rPr>
              <a:t>waarin mijn Jezus zichzelf zo gewillig gaf</a:t>
            </a:r>
          </a:p>
          <a:p>
            <a:endParaRPr lang="nl-NL" sz="2000" i="1" dirty="0">
              <a:latin typeface="Helvetica Neue"/>
            </a:endParaRPr>
          </a:p>
          <a:p>
            <a:r>
              <a:rPr lang="nl-NL" sz="2000" i="1" dirty="0">
                <a:latin typeface="Helvetica Neue"/>
              </a:rPr>
              <a:t>O lijden! vol van genade en pure liefde van de hemel,</a:t>
            </a:r>
          </a:p>
          <a:p>
            <a:r>
              <a:rPr lang="nl-NL" sz="2000" i="1" dirty="0">
                <a:latin typeface="Helvetica Neue"/>
              </a:rPr>
              <a:t>waartoe zijn trouwe hart de vrome Heiland dreef,</a:t>
            </a:r>
          </a:p>
          <a:p>
            <a:r>
              <a:rPr lang="nl-NL" sz="2000" i="1" dirty="0">
                <a:latin typeface="Helvetica Neue"/>
              </a:rPr>
              <a:t>wie kan die liefde echt op waarde schatten!</a:t>
            </a:r>
          </a:p>
          <a:p>
            <a:endParaRPr lang="nl-NL" sz="2000" i="1" dirty="0">
              <a:latin typeface="Helvetica Neue"/>
            </a:endParaRPr>
          </a:p>
          <a:p>
            <a:r>
              <a:rPr lang="nl-NL" sz="2000" i="1" dirty="0">
                <a:latin typeface="Helvetica Neue"/>
              </a:rPr>
              <a:t>Laat je tranen de vrije loop,</a:t>
            </a:r>
          </a:p>
          <a:p>
            <a:r>
              <a:rPr lang="nl-NL" sz="2000" i="1" dirty="0">
                <a:latin typeface="Helvetica Neue"/>
              </a:rPr>
              <a:t>Stop niet meer met huilen!</a:t>
            </a:r>
          </a:p>
          <a:p>
            <a:r>
              <a:rPr lang="nl-NL" sz="2000" i="1" dirty="0">
                <a:latin typeface="Helvetica Neue"/>
              </a:rPr>
              <a:t>Nu mijn redding en erfdeel zijn leven verliest, </a:t>
            </a:r>
          </a:p>
          <a:p>
            <a:r>
              <a:rPr lang="nl-NL" sz="2000" i="1" dirty="0">
                <a:latin typeface="Helvetica Neue"/>
              </a:rPr>
              <a:t>zijn leven verliest.</a:t>
            </a:r>
          </a:p>
        </p:txBody>
      </p:sp>
      <p:sp>
        <p:nvSpPr>
          <p:cNvPr id="2" name="Tekstvak 1">
            <a:extLst>
              <a:ext uri="{FF2B5EF4-FFF2-40B4-BE49-F238E27FC236}">
                <a16:creationId xmlns:a16="http://schemas.microsoft.com/office/drawing/2014/main" id="{F27C012E-08DF-4082-871D-E1A058495793}"/>
              </a:ext>
            </a:extLst>
          </p:cNvPr>
          <p:cNvSpPr txBox="1"/>
          <p:nvPr/>
        </p:nvSpPr>
        <p:spPr>
          <a:xfrm>
            <a:off x="251520" y="188640"/>
            <a:ext cx="3384376" cy="369332"/>
          </a:xfrm>
          <a:prstGeom prst="rect">
            <a:avLst/>
          </a:prstGeom>
          <a:noFill/>
        </p:spPr>
        <p:txBody>
          <a:bodyPr wrap="square" rtlCol="0">
            <a:spAutoFit/>
          </a:bodyPr>
          <a:lstStyle/>
          <a:p>
            <a:r>
              <a:rPr lang="nl-NL" b="1" cap="all" dirty="0">
                <a:latin typeface="Helvetica Neue"/>
              </a:rPr>
              <a:t>Tekst</a:t>
            </a:r>
          </a:p>
        </p:txBody>
      </p:sp>
      <p:sp>
        <p:nvSpPr>
          <p:cNvPr id="7" name="Tekstvak 6">
            <a:extLst>
              <a:ext uri="{FF2B5EF4-FFF2-40B4-BE49-F238E27FC236}">
                <a16:creationId xmlns:a16="http://schemas.microsoft.com/office/drawing/2014/main" id="{DA4DB0ED-6A8D-4B13-99CE-2C807E784C11}"/>
              </a:ext>
            </a:extLst>
          </p:cNvPr>
          <p:cNvSpPr txBox="1"/>
          <p:nvPr/>
        </p:nvSpPr>
        <p:spPr>
          <a:xfrm>
            <a:off x="4877780" y="188640"/>
            <a:ext cx="3384376" cy="369332"/>
          </a:xfrm>
          <a:prstGeom prst="rect">
            <a:avLst/>
          </a:prstGeom>
          <a:noFill/>
        </p:spPr>
        <p:txBody>
          <a:bodyPr wrap="square" rtlCol="0">
            <a:spAutoFit/>
          </a:bodyPr>
          <a:lstStyle/>
          <a:p>
            <a:r>
              <a:rPr lang="nl-NL" b="1" cap="all" dirty="0">
                <a:latin typeface="Helvetica Neue"/>
              </a:rPr>
              <a:t>Vertaling</a:t>
            </a:r>
          </a:p>
        </p:txBody>
      </p:sp>
      <p:cxnSp>
        <p:nvCxnSpPr>
          <p:cNvPr id="8" name="Straight Connector 4">
            <a:extLst>
              <a:ext uri="{FF2B5EF4-FFF2-40B4-BE49-F238E27FC236}">
                <a16:creationId xmlns:a16="http://schemas.microsoft.com/office/drawing/2014/main" id="{1A76B362-7006-4B71-8D0E-2E98EB58F85B}"/>
              </a:ext>
            </a:extLst>
          </p:cNvPr>
          <p:cNvCxnSpPr>
            <a:cxnSpLocks/>
          </p:cNvCxnSpPr>
          <p:nvPr/>
        </p:nvCxnSpPr>
        <p:spPr>
          <a:xfrm flipV="1">
            <a:off x="4644008" y="764704"/>
            <a:ext cx="0" cy="554461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88558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6552" y="692696"/>
            <a:ext cx="4968552" cy="5940088"/>
          </a:xfrm>
          <a:prstGeom prst="rect">
            <a:avLst/>
          </a:prstGeom>
          <a:noFill/>
        </p:spPr>
        <p:txBody>
          <a:bodyPr wrap="square" lIns="720000" rtlCol="0">
            <a:spAutoFit/>
          </a:bodyPr>
          <a:lstStyle/>
          <a:p>
            <a:r>
              <a:rPr lang="de-DE" sz="2000" dirty="0">
                <a:latin typeface="Helvetica Neue"/>
              </a:rPr>
              <a:t>Mein Jesu! hilf, dass ich dein Leiden recht bedenk</a:t>
            </a:r>
          </a:p>
          <a:p>
            <a:r>
              <a:rPr lang="de-DE" sz="2000" dirty="0">
                <a:latin typeface="Helvetica Neue"/>
              </a:rPr>
              <a:t>und mich in Andacht tief in deine Wunden senk,</a:t>
            </a:r>
          </a:p>
          <a:p>
            <a:r>
              <a:rPr lang="de-DE" sz="2000" dirty="0">
                <a:latin typeface="Helvetica Neue"/>
              </a:rPr>
              <a:t>damit mich nicht die Welt von deiner Liebe treibe</a:t>
            </a:r>
          </a:p>
          <a:p>
            <a:endParaRPr lang="de-DE" sz="2000" dirty="0">
              <a:latin typeface="Helvetica Neue"/>
            </a:endParaRPr>
          </a:p>
          <a:p>
            <a:r>
              <a:rPr lang="de-DE" sz="2000" dirty="0">
                <a:latin typeface="Helvetica Neue"/>
              </a:rPr>
              <a:t>Insonderheit </a:t>
            </a:r>
            <a:r>
              <a:rPr lang="de-DE" sz="2000" dirty="0" err="1">
                <a:latin typeface="Helvetica Neue"/>
              </a:rPr>
              <a:t>verleih</a:t>
            </a:r>
            <a:r>
              <a:rPr lang="de-DE" sz="2000" dirty="0">
                <a:latin typeface="Helvetica Neue"/>
              </a:rPr>
              <a:t>, dass deine Passion, Angst, Bande, Geißel, Spott und scharfe </a:t>
            </a:r>
            <a:r>
              <a:rPr lang="de-DE" sz="2000" dirty="0" err="1">
                <a:latin typeface="Helvetica Neue"/>
              </a:rPr>
              <a:t>Dornekron</a:t>
            </a:r>
            <a:r>
              <a:rPr lang="de-DE" sz="2000" dirty="0">
                <a:latin typeface="Helvetica Neue"/>
              </a:rPr>
              <a:t>,</a:t>
            </a:r>
          </a:p>
          <a:p>
            <a:r>
              <a:rPr lang="de-DE" sz="2000" dirty="0">
                <a:latin typeface="Helvetica Neue"/>
              </a:rPr>
              <a:t>auch Kreuzestod, dein Geist mir tief ins Herz einschreibe.</a:t>
            </a:r>
          </a:p>
          <a:p>
            <a:r>
              <a:rPr lang="de-DE" sz="2000" dirty="0">
                <a:latin typeface="Helvetica Neue"/>
              </a:rPr>
              <a:t>Lass mich stets denken, mein Jesu, an dich,</a:t>
            </a:r>
          </a:p>
          <a:p>
            <a:r>
              <a:rPr lang="de-DE" sz="2000" dirty="0">
                <a:latin typeface="Helvetica Neue"/>
              </a:rPr>
              <a:t>und dass in Buße ich kreuzige mich</a:t>
            </a:r>
          </a:p>
          <a:p>
            <a:endParaRPr lang="de-DE" sz="2000" dirty="0">
              <a:latin typeface="Helvetica Neue"/>
            </a:endParaRPr>
          </a:p>
          <a:p>
            <a:r>
              <a:rPr lang="de-DE" sz="2000" dirty="0">
                <a:latin typeface="Helvetica Neue"/>
              </a:rPr>
              <a:t>Gib mir, dass dir ich hier und ewig dankbar bleibe,</a:t>
            </a:r>
          </a:p>
          <a:p>
            <a:r>
              <a:rPr lang="de-DE" sz="2000" dirty="0">
                <a:latin typeface="Helvetica Neue"/>
              </a:rPr>
              <a:t>dir ewig dankbar bleibe.</a:t>
            </a:r>
            <a:endParaRPr lang="nl-NL" sz="2000" dirty="0">
              <a:latin typeface="Helvetica Neue"/>
            </a:endParaRPr>
          </a:p>
        </p:txBody>
      </p:sp>
      <p:sp>
        <p:nvSpPr>
          <p:cNvPr id="5" name="TextBox 3">
            <a:extLst>
              <a:ext uri="{FF2B5EF4-FFF2-40B4-BE49-F238E27FC236}">
                <a16:creationId xmlns:a16="http://schemas.microsoft.com/office/drawing/2014/main" id="{F201310C-868A-47F7-9030-9DD5BD3F18EB}"/>
              </a:ext>
            </a:extLst>
          </p:cNvPr>
          <p:cNvSpPr txBox="1"/>
          <p:nvPr/>
        </p:nvSpPr>
        <p:spPr>
          <a:xfrm>
            <a:off x="4211960" y="692696"/>
            <a:ext cx="4716016" cy="5940088"/>
          </a:xfrm>
          <a:prstGeom prst="rect">
            <a:avLst/>
          </a:prstGeom>
          <a:noFill/>
        </p:spPr>
        <p:txBody>
          <a:bodyPr wrap="square" lIns="720000" rtlCol="0">
            <a:spAutoFit/>
          </a:bodyPr>
          <a:lstStyle/>
          <a:p>
            <a:r>
              <a:rPr lang="nl-NL" sz="2000" i="1" dirty="0">
                <a:latin typeface="Helvetica Neue"/>
              </a:rPr>
              <a:t>Mijn Jezus! help me goed na te denken over uw lijden</a:t>
            </a:r>
          </a:p>
          <a:p>
            <a:r>
              <a:rPr lang="nl-NL" sz="2000" i="1" dirty="0">
                <a:latin typeface="Helvetica Neue"/>
              </a:rPr>
              <a:t>en aandachtig diep in uw wonden te verzinken</a:t>
            </a:r>
          </a:p>
          <a:p>
            <a:r>
              <a:rPr lang="nl-NL" sz="2000" i="1" dirty="0">
                <a:latin typeface="Helvetica Neue"/>
              </a:rPr>
              <a:t>zodat de wereld me niet van uw liefde weg laat drijven.</a:t>
            </a:r>
          </a:p>
          <a:p>
            <a:endParaRPr lang="nl-NL" sz="2000" i="1" dirty="0">
              <a:latin typeface="Helvetica Neue"/>
            </a:endParaRPr>
          </a:p>
          <a:p>
            <a:r>
              <a:rPr lang="nl-NL" sz="2000" i="1" dirty="0">
                <a:latin typeface="Helvetica Neue"/>
              </a:rPr>
              <a:t>Geef vooral dat uw Geest me uw lijden, angst, banden, gesel, spot en stekelige doornenkroon alsook uw kruisdood in mijn hart graveert.</a:t>
            </a:r>
          </a:p>
          <a:p>
            <a:endParaRPr lang="nl-NL" sz="2000" i="1" dirty="0">
              <a:latin typeface="Helvetica Neue"/>
            </a:endParaRPr>
          </a:p>
          <a:p>
            <a:r>
              <a:rPr lang="nl-NL" sz="2000" i="1" dirty="0">
                <a:latin typeface="Helvetica Neue"/>
              </a:rPr>
              <a:t>Laat me altijd denken, mijn Jezus, aan U,</a:t>
            </a:r>
          </a:p>
          <a:p>
            <a:r>
              <a:rPr lang="nl-NL" sz="2000" i="1" dirty="0">
                <a:latin typeface="Helvetica Neue"/>
              </a:rPr>
              <a:t>en dat ik uit boetedoening mezelf kruisig</a:t>
            </a:r>
          </a:p>
          <a:p>
            <a:r>
              <a:rPr lang="nl-NL" sz="2000" i="1" dirty="0">
                <a:latin typeface="Helvetica Neue"/>
              </a:rPr>
              <a:t>Geef me dat ik U hier en voor altijd dankbaar zal zijn,</a:t>
            </a:r>
          </a:p>
          <a:p>
            <a:r>
              <a:rPr lang="nl-NL" sz="2000" i="1" dirty="0">
                <a:latin typeface="Helvetica Neue"/>
              </a:rPr>
              <a:t>U eeuwig dankbaar zal blijven.</a:t>
            </a:r>
          </a:p>
        </p:txBody>
      </p:sp>
      <p:sp>
        <p:nvSpPr>
          <p:cNvPr id="2" name="Tekstvak 1">
            <a:extLst>
              <a:ext uri="{FF2B5EF4-FFF2-40B4-BE49-F238E27FC236}">
                <a16:creationId xmlns:a16="http://schemas.microsoft.com/office/drawing/2014/main" id="{F27C012E-08DF-4082-871D-E1A058495793}"/>
              </a:ext>
            </a:extLst>
          </p:cNvPr>
          <p:cNvSpPr txBox="1"/>
          <p:nvPr/>
        </p:nvSpPr>
        <p:spPr>
          <a:xfrm>
            <a:off x="251520" y="188640"/>
            <a:ext cx="3384376" cy="369332"/>
          </a:xfrm>
          <a:prstGeom prst="rect">
            <a:avLst/>
          </a:prstGeom>
          <a:noFill/>
        </p:spPr>
        <p:txBody>
          <a:bodyPr wrap="square" rtlCol="0">
            <a:spAutoFit/>
          </a:bodyPr>
          <a:lstStyle/>
          <a:p>
            <a:r>
              <a:rPr lang="nl-NL" b="1" cap="all" dirty="0">
                <a:latin typeface="Helvetica Neue"/>
              </a:rPr>
              <a:t>Tekst</a:t>
            </a:r>
          </a:p>
        </p:txBody>
      </p:sp>
      <p:sp>
        <p:nvSpPr>
          <p:cNvPr id="7" name="Tekstvak 6">
            <a:extLst>
              <a:ext uri="{FF2B5EF4-FFF2-40B4-BE49-F238E27FC236}">
                <a16:creationId xmlns:a16="http://schemas.microsoft.com/office/drawing/2014/main" id="{DA4DB0ED-6A8D-4B13-99CE-2C807E784C11}"/>
              </a:ext>
            </a:extLst>
          </p:cNvPr>
          <p:cNvSpPr txBox="1"/>
          <p:nvPr/>
        </p:nvSpPr>
        <p:spPr>
          <a:xfrm>
            <a:off x="4877780" y="188640"/>
            <a:ext cx="3384376" cy="369332"/>
          </a:xfrm>
          <a:prstGeom prst="rect">
            <a:avLst/>
          </a:prstGeom>
          <a:noFill/>
        </p:spPr>
        <p:txBody>
          <a:bodyPr wrap="square" rtlCol="0">
            <a:spAutoFit/>
          </a:bodyPr>
          <a:lstStyle/>
          <a:p>
            <a:r>
              <a:rPr lang="nl-NL" b="1" cap="all" dirty="0">
                <a:latin typeface="Helvetica Neue"/>
              </a:rPr>
              <a:t>Vertaling</a:t>
            </a:r>
          </a:p>
        </p:txBody>
      </p:sp>
      <p:cxnSp>
        <p:nvCxnSpPr>
          <p:cNvPr id="6" name="Straight Connector 4">
            <a:extLst>
              <a:ext uri="{FF2B5EF4-FFF2-40B4-BE49-F238E27FC236}">
                <a16:creationId xmlns:a16="http://schemas.microsoft.com/office/drawing/2014/main" id="{F0AC6F35-0274-43D4-A043-D839E7D64C65}"/>
              </a:ext>
            </a:extLst>
          </p:cNvPr>
          <p:cNvCxnSpPr>
            <a:cxnSpLocks/>
          </p:cNvCxnSpPr>
          <p:nvPr/>
        </p:nvCxnSpPr>
        <p:spPr>
          <a:xfrm flipV="1">
            <a:off x="4644008" y="764704"/>
            <a:ext cx="0" cy="554461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149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46" y="1196752"/>
            <a:ext cx="9144000" cy="4278094"/>
          </a:xfrm>
          <a:prstGeom prst="rect">
            <a:avLst/>
          </a:prstGeom>
          <a:noFill/>
        </p:spPr>
        <p:txBody>
          <a:bodyPr wrap="square" lIns="720000" rtlCol="0">
            <a:spAutoFit/>
          </a:bodyPr>
          <a:lstStyle/>
          <a:p>
            <a:r>
              <a:rPr lang="nl-NL" sz="3400" dirty="0">
                <a:latin typeface="Helvetica Neue"/>
              </a:rPr>
              <a:t>Geef ons uw vrede, in deze stilte.</a:t>
            </a:r>
          </a:p>
          <a:p>
            <a:r>
              <a:rPr lang="nl-NL" sz="3400" dirty="0">
                <a:latin typeface="Helvetica Neue"/>
              </a:rPr>
              <a:t>Breng onze onrust tot rust.</a:t>
            </a:r>
          </a:p>
          <a:p>
            <a:endParaRPr lang="nl-NL" sz="3400" dirty="0">
              <a:latin typeface="Helvetica Neue"/>
            </a:endParaRPr>
          </a:p>
          <a:p>
            <a:r>
              <a:rPr lang="nl-NL" sz="3400" dirty="0">
                <a:latin typeface="Helvetica Neue"/>
              </a:rPr>
              <a:t>Geef ons uw vreugde, in deze stilte.</a:t>
            </a:r>
          </a:p>
          <a:p>
            <a:r>
              <a:rPr lang="nl-NL" sz="3400" dirty="0">
                <a:latin typeface="Helvetica Neue"/>
              </a:rPr>
              <a:t>Breng onze onrust tot rust.</a:t>
            </a:r>
          </a:p>
          <a:p>
            <a:endParaRPr lang="nl-NL" sz="3400" dirty="0">
              <a:latin typeface="Helvetica Neue"/>
            </a:endParaRPr>
          </a:p>
          <a:p>
            <a:r>
              <a:rPr lang="nl-NL" sz="3400" dirty="0">
                <a:latin typeface="Helvetica Neue"/>
              </a:rPr>
              <a:t>Geef ons uw zegen, in deze stilte.</a:t>
            </a:r>
          </a:p>
          <a:p>
            <a:r>
              <a:rPr lang="nl-NL" sz="3400" dirty="0">
                <a:latin typeface="Helvetica Neue"/>
              </a:rPr>
              <a:t>Breng onze onrust tot rust.</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a:t>
            </a:r>
          </a:p>
        </p:txBody>
      </p:sp>
    </p:spTree>
    <p:extLst>
      <p:ext uri="{BB962C8B-B14F-4D97-AF65-F5344CB8AC3E}">
        <p14:creationId xmlns:p14="http://schemas.microsoft.com/office/powerpoint/2010/main" val="176608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4825"/>
            <a:ext cx="7772400" cy="765175"/>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100" normalizeH="0" baseline="0" noProof="0" dirty="0" err="1">
                <a:ln>
                  <a:noFill/>
                </a:ln>
                <a:solidFill>
                  <a:schemeClr val="tx1"/>
                </a:solidFill>
                <a:effectLst/>
                <a:uLnTx/>
                <a:uFillTx/>
                <a:latin typeface="Helvetica Neue"/>
                <a:ea typeface="+mj-ea"/>
                <a:cs typeface="+mj-cs"/>
              </a:rPr>
              <a:t>gebeden</a:t>
            </a:r>
            <a:endParaRPr kumimoji="0" lang="en-US" sz="3600" b="1" i="0" u="none" strike="noStrike" kern="1200" cap="all" spc="100" normalizeH="0" baseline="0" noProof="0" dirty="0">
              <a:ln>
                <a:noFill/>
              </a:ln>
              <a:solidFill>
                <a:schemeClr val="tx1"/>
              </a:solidFill>
              <a:effectLst/>
              <a:uLnTx/>
              <a:uFillTx/>
              <a:latin typeface="Helvetica Neue"/>
              <a:ea typeface="+mj-ea"/>
              <a:cs typeface="+mj-cs"/>
            </a:endParaRPr>
          </a:p>
        </p:txBody>
      </p:sp>
      <p:cxnSp>
        <p:nvCxnSpPr>
          <p:cNvPr id="5" name="Straight Connector 4"/>
          <p:cNvCxnSpPr/>
          <p:nvPr/>
        </p:nvCxnSpPr>
        <p:spPr>
          <a:xfrm>
            <a:off x="0" y="3429000"/>
            <a:ext cx="2895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6324600" y="3430588"/>
            <a:ext cx="28194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5211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2185214"/>
          </a:xfrm>
          <a:prstGeom prst="rect">
            <a:avLst/>
          </a:prstGeom>
          <a:noFill/>
        </p:spPr>
        <p:txBody>
          <a:bodyPr wrap="square" lIns="720000" rtlCol="0">
            <a:spAutoFit/>
          </a:bodyPr>
          <a:lstStyle/>
          <a:p>
            <a:r>
              <a:rPr lang="nl-NL" sz="3400" dirty="0">
                <a:latin typeface="Helvetica Neue"/>
              </a:rPr>
              <a:t>Laten we bidden</a:t>
            </a:r>
          </a:p>
          <a:p>
            <a:r>
              <a:rPr lang="nl-NL" sz="3400" dirty="0">
                <a:latin typeface="Helvetica Neue"/>
              </a:rPr>
              <a:t>Heer, ontferm u over ons</a:t>
            </a:r>
          </a:p>
          <a:p>
            <a:r>
              <a:rPr lang="nl-NL" sz="3400" b="1" dirty="0">
                <a:latin typeface="Helvetica Neue"/>
              </a:rPr>
              <a:t>Christus, ontferm u over ons</a:t>
            </a:r>
          </a:p>
          <a:p>
            <a:r>
              <a:rPr lang="nl-NL" sz="3400" b="1" dirty="0">
                <a:latin typeface="Helvetica Neue"/>
              </a:rPr>
              <a:t>Heer, ontferm u over ons</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6642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366623"/>
            <a:ext cx="9144000" cy="6124754"/>
          </a:xfrm>
          <a:prstGeom prst="rect">
            <a:avLst/>
          </a:prstGeom>
          <a:noFill/>
        </p:spPr>
        <p:txBody>
          <a:bodyPr wrap="square" lIns="720000" rtlCol="0">
            <a:spAutoFit/>
          </a:bodyPr>
          <a:lstStyle/>
          <a:p>
            <a:r>
              <a:rPr lang="nl-NL" sz="2800" b="1" dirty="0">
                <a:latin typeface="Helvetica Neue"/>
              </a:rPr>
              <a:t>Onze Vader in de hemel,</a:t>
            </a:r>
          </a:p>
          <a:p>
            <a:r>
              <a:rPr lang="nl-NL" sz="2800" b="1" dirty="0">
                <a:latin typeface="Helvetica Neue"/>
              </a:rPr>
              <a:t>laat uw naam geheiligd worden,</a:t>
            </a:r>
          </a:p>
          <a:p>
            <a:r>
              <a:rPr lang="nl-NL" sz="2800" b="1" dirty="0">
                <a:latin typeface="Helvetica Neue"/>
              </a:rPr>
              <a:t>laat uw koninkrijk komen,</a:t>
            </a:r>
          </a:p>
          <a:p>
            <a:r>
              <a:rPr lang="nl-NL" sz="2800" b="1" dirty="0">
                <a:latin typeface="Helvetica Neue"/>
              </a:rPr>
              <a:t>laat uw wil gedaan worden op aarde zoals </a:t>
            </a:r>
          </a:p>
          <a:p>
            <a:r>
              <a:rPr lang="nl-NL" sz="2800" b="1" dirty="0">
                <a:latin typeface="Helvetica Neue"/>
              </a:rPr>
              <a:t> in de hemel.</a:t>
            </a:r>
          </a:p>
          <a:p>
            <a:r>
              <a:rPr lang="nl-NL" sz="2800" b="1" dirty="0">
                <a:latin typeface="Helvetica Neue"/>
              </a:rPr>
              <a:t>Geef ons vandaag het brood dat wij </a:t>
            </a:r>
          </a:p>
          <a:p>
            <a:r>
              <a:rPr lang="nl-NL" sz="2800" b="1" dirty="0">
                <a:latin typeface="Helvetica Neue"/>
              </a:rPr>
              <a:t> nodig hebben.</a:t>
            </a:r>
          </a:p>
          <a:p>
            <a:r>
              <a:rPr lang="nl-NL" sz="2800" b="1" dirty="0">
                <a:latin typeface="Helvetica Neue"/>
              </a:rPr>
              <a:t>Vergeef ons onze schulden, zoals ook wij vergeven wie ons iets schuldig is.</a:t>
            </a:r>
          </a:p>
          <a:p>
            <a:r>
              <a:rPr lang="nl-NL" sz="2800" b="1" dirty="0">
                <a:latin typeface="Helvetica Neue"/>
              </a:rPr>
              <a:t>En breng ons niet in beproeving, </a:t>
            </a:r>
          </a:p>
          <a:p>
            <a:r>
              <a:rPr lang="nl-NL" sz="2800" b="1" dirty="0">
                <a:latin typeface="Helvetica Neue"/>
              </a:rPr>
              <a:t> maar red ons van het kwaad.</a:t>
            </a:r>
          </a:p>
          <a:p>
            <a:r>
              <a:rPr lang="nl-NL" sz="2800" b="1" dirty="0">
                <a:latin typeface="Helvetica Neue"/>
              </a:rPr>
              <a:t>Want aan u behoort het koningschap, </a:t>
            </a:r>
          </a:p>
          <a:p>
            <a:r>
              <a:rPr lang="nl-NL" sz="2800" b="1" dirty="0">
                <a:latin typeface="Helvetica Neue"/>
              </a:rPr>
              <a:t> de macht en de majesteit, in eeuwigheid.</a:t>
            </a:r>
          </a:p>
          <a:p>
            <a:r>
              <a:rPr lang="nl-NL" sz="2800" b="1" dirty="0">
                <a:latin typeface="Helvetica Neue"/>
              </a:rPr>
              <a:t>Amen</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08172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284984"/>
            <a:ext cx="9144000" cy="1569660"/>
          </a:xfrm>
          <a:prstGeom prst="rect">
            <a:avLst/>
          </a:prstGeom>
          <a:noFill/>
        </p:spPr>
        <p:txBody>
          <a:bodyPr wrap="square" rtlCol="0">
            <a:spAutoFit/>
          </a:bodyPr>
          <a:lstStyle/>
          <a:p>
            <a:pPr algn="ctr"/>
            <a:r>
              <a:rPr lang="nl-NL" sz="3600" cap="all" spc="100" dirty="0">
                <a:solidFill>
                  <a:srgbClr val="FFFFFF"/>
                </a:solidFill>
                <a:latin typeface="Helvetica Neue Medium"/>
                <a:cs typeface="Helvetica Neue Medium"/>
              </a:rPr>
              <a:t>Toon mijn liefde</a:t>
            </a:r>
          </a:p>
          <a:p>
            <a:pPr algn="ctr"/>
            <a:endParaRPr lang="nl-NL" sz="3600" cap="all" spc="100" dirty="0">
              <a:solidFill>
                <a:srgbClr val="FFFFFF"/>
              </a:solidFill>
              <a:latin typeface="Helvetica Neue Medium"/>
              <a:cs typeface="Helvetica Neue Medium"/>
            </a:endParaRPr>
          </a:p>
          <a:p>
            <a:pPr algn="ctr"/>
            <a:r>
              <a:rPr lang="nl-NL" sz="2400" cap="all" spc="100" dirty="0">
                <a:solidFill>
                  <a:srgbClr val="FFFFFF"/>
                </a:solidFill>
                <a:latin typeface="Helvetica Neue Medium"/>
                <a:cs typeface="Helvetica Neue Medium"/>
              </a:rPr>
              <a:t>(Opwekking 705) </a:t>
            </a:r>
            <a:endParaRPr lang="en-US" sz="2400" cap="all" spc="100" dirty="0">
              <a:solidFill>
                <a:srgbClr val="FFFFFF"/>
              </a:solidFill>
              <a:latin typeface="Helvetica Neue Medium"/>
              <a:cs typeface="Helvetica Neue Medium"/>
            </a:endParaRPr>
          </a:p>
        </p:txBody>
      </p:sp>
      <p:cxnSp>
        <p:nvCxnSpPr>
          <p:cNvPr id="13" name="Straight Connector 12"/>
          <p:cNvCxnSpPr/>
          <p:nvPr/>
        </p:nvCxnSpPr>
        <p:spPr>
          <a:xfrm>
            <a:off x="3429000" y="4189412"/>
            <a:ext cx="2289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4958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5324535"/>
          </a:xfrm>
          <a:prstGeom prst="rect">
            <a:avLst/>
          </a:prstGeom>
          <a:noFill/>
        </p:spPr>
        <p:txBody>
          <a:bodyPr wrap="square" lIns="720000" rtlCol="0">
            <a:spAutoFit/>
          </a:bodyPr>
          <a:lstStyle/>
          <a:p>
            <a:r>
              <a:rPr lang="nl-NL" sz="3400" dirty="0">
                <a:latin typeface="Helvetica Neue"/>
              </a:rPr>
              <a:t>Aan de maaltijd wordt het stil,</a:t>
            </a:r>
          </a:p>
          <a:p>
            <a:r>
              <a:rPr lang="nl-NL" sz="3400" dirty="0">
                <a:latin typeface="Helvetica Neue"/>
              </a:rPr>
              <a:t>Als de Meester knielen wil,</a:t>
            </a:r>
          </a:p>
          <a:p>
            <a:r>
              <a:rPr lang="nl-NL" sz="3400" dirty="0">
                <a:latin typeface="Helvetica Neue"/>
              </a:rPr>
              <a:t>En vol liefde als een knecht</a:t>
            </a:r>
          </a:p>
          <a:p>
            <a:r>
              <a:rPr lang="nl-NL" sz="3400" dirty="0">
                <a:latin typeface="Helvetica Neue"/>
              </a:rPr>
              <a:t>Elk apart de voeten wast en zegt:</a:t>
            </a:r>
          </a:p>
          <a:p>
            <a:endParaRPr lang="nl-NL" sz="3400" dirty="0">
              <a:latin typeface="Helvetica Neue"/>
            </a:endParaRPr>
          </a:p>
          <a:p>
            <a:r>
              <a:rPr lang="nl-NL" sz="3400" dirty="0">
                <a:latin typeface="Helvetica Neue"/>
              </a:rPr>
              <a:t>Dit is wat Ik wil dat jullie doen,</a:t>
            </a:r>
          </a:p>
          <a:p>
            <a:r>
              <a:rPr lang="nl-NL" sz="3400" dirty="0">
                <a:latin typeface="Helvetica Neue"/>
              </a:rPr>
              <a:t>Dit is waarom Ik bij jullie neerkniel.</a:t>
            </a:r>
          </a:p>
          <a:p>
            <a:r>
              <a:rPr lang="nl-NL" sz="3400" dirty="0">
                <a:latin typeface="Helvetica Neue"/>
              </a:rPr>
              <a:t>Dit is hoe Mijn kerk behoort te zijn,</a:t>
            </a:r>
          </a:p>
          <a:p>
            <a:r>
              <a:rPr lang="nl-NL" sz="3400" dirty="0">
                <a:latin typeface="Helvetica Neue"/>
              </a:rPr>
              <a:t>Dit is wat de wereld ziet van Mij,</a:t>
            </a:r>
          </a:p>
          <a:p>
            <a:r>
              <a:rPr lang="nl-NL" sz="3400" dirty="0">
                <a:latin typeface="Helvetica Neue"/>
              </a:rPr>
              <a:t>Als je Mij gaat volgen.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2727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4278094"/>
          </a:xfrm>
          <a:prstGeom prst="rect">
            <a:avLst/>
          </a:prstGeom>
          <a:noFill/>
        </p:spPr>
        <p:txBody>
          <a:bodyPr wrap="square" lIns="720000" rtlCol="0">
            <a:spAutoFit/>
          </a:bodyPr>
          <a:lstStyle/>
          <a:p>
            <a:r>
              <a:rPr lang="nl-NL" sz="3400" dirty="0">
                <a:latin typeface="Helvetica Neue"/>
              </a:rPr>
              <a:t>Toon Mijn liefde</a:t>
            </a:r>
          </a:p>
          <a:p>
            <a:r>
              <a:rPr lang="nl-NL" sz="3400" dirty="0">
                <a:latin typeface="Helvetica Neue"/>
              </a:rPr>
              <a:t>Aan de ander</a:t>
            </a:r>
          </a:p>
          <a:p>
            <a:r>
              <a:rPr lang="nl-NL" sz="3400" dirty="0">
                <a:latin typeface="Helvetica Neue"/>
              </a:rPr>
              <a:t>Dien de ander</a:t>
            </a:r>
          </a:p>
          <a:p>
            <a:r>
              <a:rPr lang="nl-NL" sz="3400" dirty="0">
                <a:latin typeface="Helvetica Neue"/>
              </a:rPr>
              <a:t>Zo heb Ik ook jou liefgehad.</a:t>
            </a:r>
          </a:p>
          <a:p>
            <a:r>
              <a:rPr lang="nl-NL" sz="3400" dirty="0">
                <a:latin typeface="Helvetica Neue"/>
              </a:rPr>
              <a:t>Heb elkaar lief,</a:t>
            </a:r>
          </a:p>
          <a:p>
            <a:r>
              <a:rPr lang="nl-NL" sz="3400" dirty="0">
                <a:latin typeface="Helvetica Neue"/>
              </a:rPr>
              <a:t>Wat er ook gebeurt,</a:t>
            </a:r>
          </a:p>
          <a:p>
            <a:r>
              <a:rPr lang="nl-NL" sz="3400" dirty="0">
                <a:latin typeface="Helvetica Neue"/>
              </a:rPr>
              <a:t>Dien de ander,</a:t>
            </a:r>
          </a:p>
          <a:p>
            <a:r>
              <a:rPr lang="nl-NL" sz="3400" dirty="0">
                <a:latin typeface="Helvetica Neue"/>
              </a:rPr>
              <a:t>Zo heb Ik ook jou liefgehad.</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8599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5324535"/>
          </a:xfrm>
          <a:prstGeom prst="rect">
            <a:avLst/>
          </a:prstGeom>
          <a:noFill/>
        </p:spPr>
        <p:txBody>
          <a:bodyPr wrap="square" lIns="720000" rtlCol="0">
            <a:spAutoFit/>
          </a:bodyPr>
          <a:lstStyle/>
          <a:p>
            <a:r>
              <a:rPr lang="nl-NL" sz="3400" dirty="0">
                <a:latin typeface="Helvetica Neue"/>
              </a:rPr>
              <a:t>In de wereld wordt het stil,</a:t>
            </a:r>
          </a:p>
          <a:p>
            <a:r>
              <a:rPr lang="nl-NL" sz="3400" dirty="0">
                <a:latin typeface="Helvetica Neue"/>
              </a:rPr>
              <a:t>Als wij doen wat Jezus wil</a:t>
            </a:r>
          </a:p>
          <a:p>
            <a:r>
              <a:rPr lang="nl-NL" sz="3400" dirty="0">
                <a:latin typeface="Helvetica Neue"/>
              </a:rPr>
              <a:t>En gaan dienen als een knecht,</a:t>
            </a:r>
          </a:p>
          <a:p>
            <a:r>
              <a:rPr lang="nl-NL" sz="3400" dirty="0">
                <a:latin typeface="Helvetica Neue"/>
              </a:rPr>
              <a:t>Zoals Hij ons heeft gezegd. Hij zei:</a:t>
            </a:r>
          </a:p>
          <a:p>
            <a:endParaRPr lang="nl-NL" sz="3400" dirty="0">
              <a:latin typeface="Helvetica Neue"/>
            </a:endParaRPr>
          </a:p>
          <a:p>
            <a:r>
              <a:rPr lang="nl-NL" sz="3400" dirty="0">
                <a:latin typeface="Helvetica Neue"/>
              </a:rPr>
              <a:t>Dit is wat Ik wil dat jullie doen,</a:t>
            </a:r>
          </a:p>
          <a:p>
            <a:r>
              <a:rPr lang="nl-NL" sz="3400" dirty="0">
                <a:latin typeface="Helvetica Neue"/>
              </a:rPr>
              <a:t>Dit is waarom Ik bij jullie neerkniel.</a:t>
            </a:r>
          </a:p>
          <a:p>
            <a:r>
              <a:rPr lang="nl-NL" sz="3400" dirty="0">
                <a:latin typeface="Helvetica Neue"/>
              </a:rPr>
              <a:t>Dit is hoe Mijn kerk behoort te zijn,</a:t>
            </a:r>
          </a:p>
          <a:p>
            <a:r>
              <a:rPr lang="nl-NL" sz="3400" dirty="0">
                <a:latin typeface="Helvetica Neue"/>
              </a:rPr>
              <a:t>Dit is wat de wereld ziet van Mij,</a:t>
            </a:r>
          </a:p>
          <a:p>
            <a:r>
              <a:rPr lang="nl-NL" sz="3400" dirty="0">
                <a:latin typeface="Helvetica Neue"/>
              </a:rPr>
              <a:t>Als je Mij gaat volgen.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7653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4278094"/>
          </a:xfrm>
          <a:prstGeom prst="rect">
            <a:avLst/>
          </a:prstGeom>
          <a:noFill/>
        </p:spPr>
        <p:txBody>
          <a:bodyPr wrap="square" lIns="720000" rtlCol="0">
            <a:spAutoFit/>
          </a:bodyPr>
          <a:lstStyle/>
          <a:p>
            <a:r>
              <a:rPr lang="nl-NL" sz="3400" dirty="0">
                <a:latin typeface="Helvetica Neue"/>
              </a:rPr>
              <a:t>Toon Mijn liefde</a:t>
            </a:r>
          </a:p>
          <a:p>
            <a:r>
              <a:rPr lang="nl-NL" sz="3400" dirty="0">
                <a:latin typeface="Helvetica Neue"/>
              </a:rPr>
              <a:t>Aan de ander</a:t>
            </a:r>
          </a:p>
          <a:p>
            <a:r>
              <a:rPr lang="nl-NL" sz="3400" dirty="0">
                <a:latin typeface="Helvetica Neue"/>
              </a:rPr>
              <a:t>Dien de ander</a:t>
            </a:r>
          </a:p>
          <a:p>
            <a:r>
              <a:rPr lang="nl-NL" sz="3400" dirty="0">
                <a:latin typeface="Helvetica Neue"/>
              </a:rPr>
              <a:t>Zo heb Ik ook jou liefgehad.</a:t>
            </a:r>
          </a:p>
          <a:p>
            <a:r>
              <a:rPr lang="nl-NL" sz="3400" dirty="0">
                <a:latin typeface="Helvetica Neue"/>
              </a:rPr>
              <a:t>Heb elkaar lief,</a:t>
            </a:r>
          </a:p>
          <a:p>
            <a:r>
              <a:rPr lang="nl-NL" sz="3400" dirty="0">
                <a:latin typeface="Helvetica Neue"/>
              </a:rPr>
              <a:t>Wat er ook gebeurt,</a:t>
            </a:r>
          </a:p>
          <a:p>
            <a:r>
              <a:rPr lang="nl-NL" sz="3400" dirty="0">
                <a:latin typeface="Helvetica Neue"/>
              </a:rPr>
              <a:t>Dien de ander,</a:t>
            </a:r>
          </a:p>
          <a:p>
            <a:r>
              <a:rPr lang="nl-NL" sz="3400" dirty="0">
                <a:latin typeface="Helvetica Neue"/>
              </a:rPr>
              <a:t>Zo heb Ik ook jou liefgehad.</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59066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4825"/>
            <a:ext cx="7772400" cy="765175"/>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100" normalizeH="0" baseline="0" noProof="0" dirty="0">
                <a:ln>
                  <a:noFill/>
                </a:ln>
                <a:solidFill>
                  <a:schemeClr val="tx1"/>
                </a:solidFill>
                <a:effectLst/>
                <a:uLnTx/>
                <a:uFillTx/>
                <a:latin typeface="Helvetica Neue"/>
                <a:ea typeface="+mj-ea"/>
                <a:cs typeface="+mj-cs"/>
              </a:rPr>
              <a:t>ZEGEN</a:t>
            </a:r>
          </a:p>
        </p:txBody>
      </p:sp>
      <p:cxnSp>
        <p:nvCxnSpPr>
          <p:cNvPr id="6" name="Straight Connector 5"/>
          <p:cNvCxnSpPr/>
          <p:nvPr/>
        </p:nvCxnSpPr>
        <p:spPr>
          <a:xfrm>
            <a:off x="6019800" y="3432176"/>
            <a:ext cx="31242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0" y="3433764"/>
            <a:ext cx="31242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64403"/>
            <a:ext cx="9144000" cy="4247317"/>
          </a:xfrm>
          <a:prstGeom prst="rect">
            <a:avLst/>
          </a:prstGeom>
          <a:noFill/>
        </p:spPr>
        <p:txBody>
          <a:bodyPr wrap="square" lIns="720000" rtlCol="0">
            <a:spAutoFit/>
          </a:bodyPr>
          <a:lstStyle/>
          <a:p>
            <a:r>
              <a:rPr lang="nl-NL" sz="3400" i="1" dirty="0">
                <a:latin typeface="Helvetica Neue"/>
              </a:rPr>
              <a:t>Staand</a:t>
            </a:r>
          </a:p>
          <a:p>
            <a:endParaRPr lang="nl-NL" sz="3400" i="1" dirty="0">
              <a:latin typeface="Helvetica Neue"/>
            </a:endParaRPr>
          </a:p>
          <a:p>
            <a:r>
              <a:rPr lang="nl-NL" sz="2800" dirty="0">
                <a:latin typeface="Helvetica Neue"/>
              </a:rPr>
              <a:t>De genade van de Heer Jezus Christus, de liefde van God</a:t>
            </a:r>
          </a:p>
          <a:p>
            <a:endParaRPr lang="nl-NL" sz="2800" dirty="0">
              <a:latin typeface="Helvetica Neue"/>
            </a:endParaRPr>
          </a:p>
          <a:p>
            <a:r>
              <a:rPr lang="nl-NL" sz="2800" dirty="0">
                <a:latin typeface="Helvetica Neue"/>
              </a:rPr>
              <a:t>en de eenheid met de heilige Geest zij met ons allen.</a:t>
            </a:r>
          </a:p>
          <a:p>
            <a:endParaRPr lang="nl-NL" sz="2800" dirty="0">
              <a:latin typeface="Helvetica Neue"/>
            </a:endParaRPr>
          </a:p>
          <a:p>
            <a:r>
              <a:rPr lang="nl-NL" sz="3400" b="1" dirty="0">
                <a:latin typeface="Helvetica Neue"/>
              </a:rPr>
              <a:t>Amen</a:t>
            </a:r>
          </a:p>
        </p:txBody>
      </p:sp>
      <p:sp>
        <p:nvSpPr>
          <p:cNvPr id="2" name="Rectangle 1">
            <a:extLst>
              <a:ext uri="{FF2B5EF4-FFF2-40B4-BE49-F238E27FC236}">
                <a16:creationId xmlns:a16="http://schemas.microsoft.com/office/drawing/2014/main" id="{15500940-BD22-4DEC-AF56-3728E394D2C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000" b="0" i="0" u="none" strike="noStrike" cap="none" normalizeH="0" baseline="0">
                <a:ln>
                  <a:noFill/>
                </a:ln>
                <a:solidFill>
                  <a:srgbClr val="000000"/>
                </a:solidFill>
                <a:effectLst/>
                <a:latin typeface="Arial Unicode MS" panose="020B0604020202020204" pitchFamily="34" charset="-128"/>
              </a:rPr>
              <a:t>Prijs onze Heer, Hij alleen is de machtige God, vol van majesteit. Kom en buig neer, loof zijn heil'ge naam. Breng dan aan Hem, als een offer een zoete geur. De gebeden van je hart naar zijn troon. Geef Hem dank en eer. De Heer almachtig, zijn liefde duurt voor eeuwig. Zijn trouw en goedheid gaan ons voor. Zijn kracht zal nimmer falen of ontbreken en zijn liefde blijft.</a:t>
            </a:r>
            <a:r>
              <a:rPr kumimoji="0" lang="nl-NL" altLang="nl-NL" sz="600" b="0" i="0" u="none" strike="noStrike" cap="none" normalizeH="0" baseline="0">
                <a:ln>
                  <a:noFill/>
                </a:ln>
                <a:solidFill>
                  <a:schemeClr val="tx1"/>
                </a:solidFill>
                <a:effectLst/>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2722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4825"/>
            <a:ext cx="7772400" cy="765175"/>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all" spc="100" normalizeH="0" baseline="0" noProof="0" dirty="0">
                <a:ln>
                  <a:noFill/>
                </a:ln>
                <a:solidFill>
                  <a:schemeClr val="tx1"/>
                </a:solidFill>
                <a:effectLst/>
                <a:uLnTx/>
                <a:uFillTx/>
                <a:latin typeface="Helvetica Neue"/>
                <a:ea typeface="+mj-ea"/>
                <a:cs typeface="+mj-cs"/>
              </a:rPr>
              <a:t>opening</a:t>
            </a:r>
          </a:p>
        </p:txBody>
      </p:sp>
      <p:cxnSp>
        <p:nvCxnSpPr>
          <p:cNvPr id="5" name="Straight Connector 4"/>
          <p:cNvCxnSpPr/>
          <p:nvPr/>
        </p:nvCxnSpPr>
        <p:spPr>
          <a:xfrm>
            <a:off x="0" y="3429000"/>
            <a:ext cx="2895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6324600" y="3430588"/>
            <a:ext cx="28194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404664"/>
            <a:ext cx="9144000" cy="4278094"/>
          </a:xfrm>
          <a:prstGeom prst="rect">
            <a:avLst/>
          </a:prstGeom>
          <a:noFill/>
        </p:spPr>
        <p:txBody>
          <a:bodyPr wrap="square" lIns="720000" rtlCol="0">
            <a:spAutoFit/>
          </a:bodyPr>
          <a:lstStyle/>
          <a:p>
            <a:r>
              <a:rPr lang="nl-NL" sz="3400" i="1" dirty="0">
                <a:latin typeface="Helvetica Neue"/>
              </a:rPr>
              <a:t>Staand</a:t>
            </a:r>
          </a:p>
          <a:p>
            <a:endParaRPr lang="nl-NL" sz="3400" i="1" dirty="0">
              <a:latin typeface="Helvetica Neue"/>
            </a:endParaRPr>
          </a:p>
          <a:p>
            <a:r>
              <a:rPr lang="nl-NL" sz="3200" dirty="0">
                <a:latin typeface="Helvetica Neue"/>
              </a:rPr>
              <a:t>Ontsluit mijn lippen, Heer,</a:t>
            </a:r>
          </a:p>
          <a:p>
            <a:r>
              <a:rPr lang="nl-NL" sz="3400" b="1" dirty="0">
                <a:latin typeface="Helvetica Neue"/>
              </a:rPr>
              <a:t>en mijn mond zal uw lof verkondigen.</a:t>
            </a:r>
          </a:p>
          <a:p>
            <a:endParaRPr lang="nl-NL" sz="3400" dirty="0">
              <a:latin typeface="Helvetica Neue"/>
            </a:endParaRPr>
          </a:p>
          <a:p>
            <a:r>
              <a:rPr lang="nl-NL" sz="3200" dirty="0">
                <a:latin typeface="Helvetica Neue"/>
              </a:rPr>
              <a:t>God, breng mij uitkomst,</a:t>
            </a:r>
          </a:p>
          <a:p>
            <a:r>
              <a:rPr lang="nl-NL" sz="3400" b="1" dirty="0">
                <a:latin typeface="Helvetica Neue"/>
              </a:rPr>
              <a:t>HEER, kom mij haastig te hulp.</a:t>
            </a:r>
          </a:p>
          <a:p>
            <a:endParaRPr lang="nl-NL" sz="3400" dirty="0">
              <a:latin typeface="Helvetica Neue"/>
            </a:endParaRPr>
          </a:p>
        </p:txBody>
      </p:sp>
    </p:spTree>
    <p:extLst>
      <p:ext uri="{BB962C8B-B14F-4D97-AF65-F5344CB8AC3E}">
        <p14:creationId xmlns:p14="http://schemas.microsoft.com/office/powerpoint/2010/main" val="3302712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520" y="404664"/>
            <a:ext cx="9144000" cy="3877985"/>
          </a:xfrm>
          <a:prstGeom prst="rect">
            <a:avLst/>
          </a:prstGeom>
          <a:noFill/>
        </p:spPr>
        <p:txBody>
          <a:bodyPr wrap="square" lIns="720000" rtlCol="0">
            <a:spAutoFit/>
          </a:bodyPr>
          <a:lstStyle/>
          <a:p>
            <a:endParaRPr lang="nl-NL" sz="3400" i="1" dirty="0">
              <a:latin typeface="Helvetica Neue"/>
            </a:endParaRPr>
          </a:p>
          <a:p>
            <a:r>
              <a:rPr lang="nl-NL" sz="2800" dirty="0">
                <a:latin typeface="Helvetica Neue"/>
              </a:rPr>
              <a:t>Eer aan de Vader en aan de Zoon en aan de heilige Geest</a:t>
            </a:r>
          </a:p>
          <a:p>
            <a:r>
              <a:rPr lang="nl-NL" sz="3200" b="1" dirty="0">
                <a:latin typeface="Helvetica Neue"/>
              </a:rPr>
              <a:t>Zoals het was in het begin en nu en altijd en tot in eeuwigheid. Amen.</a:t>
            </a:r>
          </a:p>
          <a:p>
            <a:endParaRPr lang="nl-NL" sz="3200" dirty="0">
              <a:latin typeface="Helvetica Neue"/>
            </a:endParaRPr>
          </a:p>
          <a:p>
            <a:r>
              <a:rPr lang="nl-NL" sz="2800" dirty="0">
                <a:latin typeface="Helvetica Neue"/>
              </a:rPr>
              <a:t>Prijs de Heer</a:t>
            </a:r>
          </a:p>
          <a:p>
            <a:r>
              <a:rPr lang="nl-NL" sz="3200" b="1" dirty="0">
                <a:latin typeface="Helvetica Neue"/>
              </a:rPr>
              <a:t>De naam van de Heer zij geprezen!</a:t>
            </a:r>
            <a:endParaRPr lang="nl-NL" sz="3400" b="1" dirty="0">
              <a:latin typeface="Helvetica Neue"/>
            </a:endParaRPr>
          </a:p>
        </p:txBody>
      </p:sp>
    </p:spTree>
    <p:extLst>
      <p:ext uri="{BB962C8B-B14F-4D97-AF65-F5344CB8AC3E}">
        <p14:creationId xmlns:p14="http://schemas.microsoft.com/office/powerpoint/2010/main" val="113833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069" y="3068960"/>
            <a:ext cx="9144000" cy="1015663"/>
          </a:xfrm>
          <a:prstGeom prst="rect">
            <a:avLst/>
          </a:prstGeom>
          <a:noFill/>
        </p:spPr>
        <p:txBody>
          <a:bodyPr wrap="square" rtlCol="0">
            <a:spAutoFit/>
          </a:bodyPr>
          <a:lstStyle/>
          <a:p>
            <a:pPr algn="ctr"/>
            <a:r>
              <a:rPr lang="nl-NL" sz="3600" cap="all" spc="100" dirty="0">
                <a:solidFill>
                  <a:srgbClr val="FFFFFF"/>
                </a:solidFill>
                <a:latin typeface="Helvetica Neue Medium"/>
                <a:cs typeface="Helvetica Neue Medium"/>
              </a:rPr>
              <a:t>Psalm 116:1,6,78</a:t>
            </a:r>
          </a:p>
          <a:p>
            <a:pPr algn="ctr"/>
            <a:r>
              <a:rPr lang="nl-NL" sz="2400" cap="all" spc="100" dirty="0">
                <a:solidFill>
                  <a:srgbClr val="FFFFFF"/>
                </a:solidFill>
                <a:latin typeface="Helvetica Neue Medium"/>
                <a:cs typeface="Helvetica Neue Medium"/>
              </a:rPr>
              <a:t>De nieuwe psalmberijming</a:t>
            </a:r>
            <a:endParaRPr lang="en-US" sz="2400" cap="all" spc="100" dirty="0">
              <a:solidFill>
                <a:srgbClr val="FFFFFF"/>
              </a:solidFill>
              <a:latin typeface="Helvetica Neue Medium"/>
              <a:cs typeface="Helvetica Neue Medium"/>
            </a:endParaRPr>
          </a:p>
        </p:txBody>
      </p:sp>
      <p:cxnSp>
        <p:nvCxnSpPr>
          <p:cNvPr id="13" name="Straight Connector 12"/>
          <p:cNvCxnSpPr/>
          <p:nvPr/>
        </p:nvCxnSpPr>
        <p:spPr>
          <a:xfrm>
            <a:off x="3429000" y="4189412"/>
            <a:ext cx="2289600" cy="1588"/>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4111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5324535"/>
          </a:xfrm>
          <a:prstGeom prst="rect">
            <a:avLst/>
          </a:prstGeom>
          <a:noFill/>
        </p:spPr>
        <p:txBody>
          <a:bodyPr wrap="square" lIns="720000" rtlCol="0">
            <a:spAutoFit/>
          </a:bodyPr>
          <a:lstStyle/>
          <a:p>
            <a:r>
              <a:rPr lang="nl-NL" sz="3400" dirty="0">
                <a:latin typeface="Helvetica Neue"/>
              </a:rPr>
              <a:t>Ik hou van God, Hij heeft mijn stem </a:t>
            </a:r>
          </a:p>
          <a:p>
            <a:r>
              <a:rPr lang="nl-NL" sz="3400" dirty="0">
                <a:latin typeface="Helvetica Neue"/>
              </a:rPr>
              <a:t> gehoord.</a:t>
            </a:r>
          </a:p>
          <a:p>
            <a:r>
              <a:rPr lang="nl-NL" sz="3400" dirty="0">
                <a:latin typeface="Helvetica Neue"/>
              </a:rPr>
              <a:t>Hij wil niets liever dan mij antwoord geven.</a:t>
            </a:r>
          </a:p>
          <a:p>
            <a:r>
              <a:rPr lang="nl-NL" sz="3400" dirty="0">
                <a:latin typeface="Helvetica Neue"/>
              </a:rPr>
              <a:t>Ik roep tot Hem zolang als ik zal leven.</a:t>
            </a:r>
          </a:p>
          <a:p>
            <a:r>
              <a:rPr lang="nl-NL" sz="3400" dirty="0">
                <a:latin typeface="Helvetica Neue"/>
              </a:rPr>
              <a:t>Van mijn gebed mist Hij geen enkel woord.</a:t>
            </a:r>
          </a:p>
          <a:p>
            <a:endParaRPr lang="nl-NL" sz="3400" dirty="0">
              <a:latin typeface="Helvetica Neue"/>
            </a:endParaRPr>
          </a:p>
          <a:p>
            <a:r>
              <a:rPr lang="nl-NL" sz="3400" dirty="0">
                <a:latin typeface="Helvetica Neue"/>
              </a:rPr>
              <a:t>Ik hef de kelk met overwinningswijn</a:t>
            </a:r>
          </a:p>
          <a:p>
            <a:r>
              <a:rPr lang="nl-NL" sz="3400" dirty="0">
                <a:latin typeface="Helvetica Neue"/>
              </a:rPr>
              <a:t>en zal de naam van God hardop belijden.</a:t>
            </a:r>
          </a:p>
          <a:p>
            <a:r>
              <a:rPr lang="nl-NL" sz="3400" dirty="0">
                <a:latin typeface="Helvetica Neue"/>
              </a:rPr>
              <a:t>De HEER is goed, Hij wilde me bevrijden.</a:t>
            </a:r>
          </a:p>
          <a:p>
            <a:r>
              <a:rPr lang="nl-NL" sz="3400" dirty="0">
                <a:latin typeface="Helvetica Neue"/>
              </a:rPr>
              <a:t>Het volk zal van mijn dank getuige zijn.</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&gt;&gt;&gt;</a:t>
            </a:r>
          </a:p>
        </p:txBody>
      </p:sp>
    </p:spTree>
    <p:extLst>
      <p:ext uri="{BB962C8B-B14F-4D97-AF65-F5344CB8AC3E}">
        <p14:creationId xmlns:p14="http://schemas.microsoft.com/office/powerpoint/2010/main" val="1119515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528" y="324500"/>
            <a:ext cx="9577064" cy="5324535"/>
          </a:xfrm>
          <a:prstGeom prst="rect">
            <a:avLst/>
          </a:prstGeom>
          <a:noFill/>
        </p:spPr>
        <p:txBody>
          <a:bodyPr wrap="square" lIns="720000" rtlCol="0">
            <a:spAutoFit/>
          </a:bodyPr>
          <a:lstStyle/>
          <a:p>
            <a:r>
              <a:rPr lang="nl-NL" sz="3400" dirty="0">
                <a:latin typeface="Helvetica Neue"/>
              </a:rPr>
              <a:t>De dood van uw getrouwen raakt U, HEER.</a:t>
            </a:r>
          </a:p>
          <a:p>
            <a:r>
              <a:rPr lang="nl-NL" sz="3400" dirty="0">
                <a:latin typeface="Helvetica Neue"/>
              </a:rPr>
              <a:t>Ik ben uw knecht, ik heb U trouw gezworen.</a:t>
            </a:r>
          </a:p>
          <a:p>
            <a:r>
              <a:rPr lang="nl-NL" sz="3400" dirty="0">
                <a:latin typeface="Helvetica Neue"/>
              </a:rPr>
              <a:t>Net als mijn moeder wil ik bij U horen.</a:t>
            </a:r>
          </a:p>
          <a:p>
            <a:r>
              <a:rPr lang="nl-NL" sz="3400" dirty="0">
                <a:latin typeface="Helvetica Neue"/>
              </a:rPr>
              <a:t>Door U ben ik bevrijd; niets bindt me meer.</a:t>
            </a:r>
          </a:p>
          <a:p>
            <a:endParaRPr lang="nl-NL" sz="3400" dirty="0">
              <a:latin typeface="Helvetica Neue"/>
            </a:endParaRPr>
          </a:p>
          <a:p>
            <a:r>
              <a:rPr lang="nl-NL" sz="3400" dirty="0">
                <a:latin typeface="Helvetica Neue"/>
              </a:rPr>
              <a:t>Vol vreugde ga ik naar Jeruzalem,</a:t>
            </a:r>
          </a:p>
          <a:p>
            <a:r>
              <a:rPr lang="nl-NL" sz="3400" dirty="0">
                <a:latin typeface="Helvetica Neue"/>
              </a:rPr>
              <a:t>waar in uw huis mijn broeders </a:t>
            </a:r>
          </a:p>
          <a:p>
            <a:r>
              <a:rPr lang="nl-NL" sz="3400" dirty="0">
                <a:latin typeface="Helvetica Neue"/>
              </a:rPr>
              <a:t>  samenstromen</a:t>
            </a:r>
          </a:p>
          <a:p>
            <a:r>
              <a:rPr lang="nl-NL" sz="3400" dirty="0">
                <a:latin typeface="Helvetica Neue"/>
              </a:rPr>
              <a:t>en waar ik mijn belofte na kan komen:</a:t>
            </a:r>
          </a:p>
          <a:p>
            <a:r>
              <a:rPr lang="nl-NL" sz="3400" dirty="0">
                <a:latin typeface="Helvetica Neue"/>
              </a:rPr>
              <a:t>ik zal U danken, HEER, met hart en stem.</a:t>
            </a:r>
          </a:p>
        </p:txBody>
      </p:sp>
      <p:sp>
        <p:nvSpPr>
          <p:cNvPr id="6" name="TextBox 5"/>
          <p:cNvSpPr txBox="1"/>
          <p:nvPr/>
        </p:nvSpPr>
        <p:spPr>
          <a:xfrm>
            <a:off x="0" y="6172200"/>
            <a:ext cx="9144000" cy="369332"/>
          </a:xfrm>
          <a:prstGeom prst="rect">
            <a:avLst/>
          </a:prstGeom>
          <a:noFill/>
        </p:spPr>
        <p:txBody>
          <a:bodyPr wrap="square" rtlCol="0">
            <a:spAutoFit/>
          </a:bodyPr>
          <a:lstStyle/>
          <a:p>
            <a:pPr algn="ctr"/>
            <a:r>
              <a:rPr lang="en-US" spc="100" dirty="0">
                <a:solidFill>
                  <a:srgbClr val="FFFFFF"/>
                </a:solidFill>
                <a:latin typeface="Helvetica Neue"/>
                <a:cs typeface="Helvetica Neue"/>
              </a:rPr>
              <a:t>***</a:t>
            </a:r>
          </a:p>
        </p:txBody>
      </p:sp>
    </p:spTree>
    <p:extLst>
      <p:ext uri="{BB962C8B-B14F-4D97-AF65-F5344CB8AC3E}">
        <p14:creationId xmlns:p14="http://schemas.microsoft.com/office/powerpoint/2010/main" val="3554306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1099</TotalTime>
  <Words>4051</Words>
  <Application>Microsoft Macintosh PowerPoint</Application>
  <PresentationFormat>Diavoorstelling (4:3)</PresentationFormat>
  <Paragraphs>355</Paragraphs>
  <Slides>39</Slides>
  <Notes>39</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39</vt:i4>
      </vt:variant>
    </vt:vector>
  </HeadingPairs>
  <TitlesOfParts>
    <vt:vector size="47" baseType="lpstr">
      <vt:lpstr>Arial Unicode MS</vt:lpstr>
      <vt:lpstr>Arial</vt:lpstr>
      <vt:lpstr>Calibri</vt:lpstr>
      <vt:lpstr>Cambria</vt:lpstr>
      <vt:lpstr>Helvetica Neue</vt:lpstr>
      <vt:lpstr>Helvetica Neue Light</vt:lpstr>
      <vt:lpstr>Helvetica Neue Medium</vt:lpstr>
      <vt:lpstr>Office Theme</vt:lpstr>
      <vt:lpstr>Vesper witte donderdag 9 April 2020</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Hogeschool van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dc:title>
  <dc:creator>Arlette Haak</dc:creator>
  <cp:lastModifiedBy>Marinus de Jong</cp:lastModifiedBy>
  <cp:revision>122</cp:revision>
  <dcterms:created xsi:type="dcterms:W3CDTF">2016-07-31T10:31:20Z</dcterms:created>
  <dcterms:modified xsi:type="dcterms:W3CDTF">2020-04-08T07:20:29Z</dcterms:modified>
</cp:coreProperties>
</file>